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4072" r:id="rId5"/>
    <p:sldMasterId id="2147484216" r:id="rId6"/>
  </p:sldMasterIdLst>
  <p:notesMasterIdLst>
    <p:notesMasterId r:id="rId30"/>
  </p:notesMasterIdLst>
  <p:handoutMasterIdLst>
    <p:handoutMasterId r:id="rId31"/>
  </p:handoutMasterIdLst>
  <p:sldIdLst>
    <p:sldId id="256" r:id="rId7"/>
    <p:sldId id="260" r:id="rId8"/>
    <p:sldId id="282" r:id="rId9"/>
    <p:sldId id="261" r:id="rId10"/>
    <p:sldId id="262" r:id="rId11"/>
    <p:sldId id="263" r:id="rId12"/>
    <p:sldId id="264" r:id="rId13"/>
    <p:sldId id="274" r:id="rId14"/>
    <p:sldId id="265" r:id="rId15"/>
    <p:sldId id="266" r:id="rId16"/>
    <p:sldId id="275" r:id="rId17"/>
    <p:sldId id="276" r:id="rId18"/>
    <p:sldId id="278" r:id="rId19"/>
    <p:sldId id="277" r:id="rId20"/>
    <p:sldId id="268" r:id="rId21"/>
    <p:sldId id="279" r:id="rId22"/>
    <p:sldId id="280" r:id="rId23"/>
    <p:sldId id="269" r:id="rId24"/>
    <p:sldId id="270" r:id="rId25"/>
    <p:sldId id="273" r:id="rId26"/>
    <p:sldId id="272" r:id="rId27"/>
    <p:sldId id="281" r:id="rId28"/>
    <p:sldId id="258" r:id="rId29"/>
  </p:sldIdLst>
  <p:sldSz cx="9144000" cy="5143500" type="screen16x9"/>
  <p:notesSz cx="10234613" cy="70993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71B98D"/>
    <a:srgbClr val="0070C0"/>
    <a:srgbClr val="3366CC"/>
    <a:srgbClr val="FFCC00"/>
    <a:srgbClr val="0082C7"/>
    <a:srgbClr val="70B088"/>
    <a:srgbClr val="FFCC99"/>
    <a:srgbClr val="3333CC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74" autoAdjust="0"/>
  </p:normalViewPr>
  <p:slideViewPr>
    <p:cSldViewPr>
      <p:cViewPr varScale="1">
        <p:scale>
          <a:sx n="160" d="100"/>
          <a:sy n="160" d="100"/>
        </p:scale>
        <p:origin x="162" y="2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560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797550" y="0"/>
            <a:ext cx="4435475" cy="35560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5744F94A-355B-4AF1-9726-1CE83BB2438B}" type="datetimeFigureOut">
              <a:rPr lang="de-DE"/>
              <a:pPr>
                <a:defRPr/>
              </a:pPr>
              <a:t>01.03.2023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7550" y="6743700"/>
            <a:ext cx="4435475" cy="354013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069EC7AC-CB2C-4869-A36C-E3DD73BA575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7738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51138" y="531813"/>
            <a:ext cx="4732337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dirty="0" smtClean="0"/>
              <a:t>Textmasterformate durch Klicken bearbeiten</a:t>
            </a:r>
          </a:p>
          <a:p>
            <a:pPr lvl="1"/>
            <a:r>
              <a:rPr lang="de-CH" noProof="0" dirty="0" smtClean="0"/>
              <a:t>Zweite Ebene</a:t>
            </a:r>
          </a:p>
          <a:p>
            <a:pPr lvl="2"/>
            <a:r>
              <a:rPr lang="de-CH" noProof="0" dirty="0" smtClean="0"/>
              <a:t>Dritte Ebene</a:t>
            </a:r>
          </a:p>
          <a:p>
            <a:pPr lvl="3"/>
            <a:r>
              <a:rPr lang="de-CH" noProof="0" dirty="0" smtClean="0"/>
              <a:t>Vierte Ebene</a:t>
            </a:r>
          </a:p>
          <a:p>
            <a:pPr lvl="4"/>
            <a:r>
              <a:rPr lang="de-CH" noProof="0" dirty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F6BDE587-1257-4E1F-9840-BC92ACDA91F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931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CA7B5F-7AB3-40E2-BAED-85C7A65C2438}" type="slidenum">
              <a:rPr lang="de-CH" altLang="de-DE" sz="1300" smtClean="0"/>
              <a:pPr eaLnBrk="1" hangingPunct="1">
                <a:spcBef>
                  <a:spcPct val="0"/>
                </a:spcBef>
              </a:pPr>
              <a:t>1</a:t>
            </a:fld>
            <a:endParaRPr lang="de-CH" altLang="de-DE" sz="13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1138" y="531813"/>
            <a:ext cx="4732337" cy="2662237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de-DE" sz="1600" dirty="0" smtClean="0">
              <a:latin typeface="+mj-lt"/>
              <a:ea typeface="Adobe Heiti Std R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spect="1" noChangeArrowheads="1" noTextEdit="1"/>
          </p:cNvSpPr>
          <p:nvPr/>
        </p:nvSpPr>
        <p:spPr bwMode="auto">
          <a:xfrm>
            <a:off x="1979614" y="1"/>
            <a:ext cx="896937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1545637"/>
            <a:ext cx="7632848" cy="1102519"/>
          </a:xfrm>
        </p:spPr>
        <p:txBody>
          <a:bodyPr anchor="b">
            <a:normAutofit/>
          </a:bodyPr>
          <a:lstStyle>
            <a:lvl1pPr algn="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16001" y="2914650"/>
            <a:ext cx="7632457" cy="1314450"/>
          </a:xfrm>
        </p:spPr>
        <p:txBody>
          <a:bodyPr>
            <a:normAutofit/>
          </a:bodyPr>
          <a:lstStyle>
            <a:lvl1pPr marL="0" indent="0" algn="r">
              <a:buNone/>
              <a:defRPr b="0" i="1"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116013" y="4786314"/>
            <a:ext cx="2089150" cy="2547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01905589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86916"/>
            <a:ext cx="7632464" cy="8572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16000" y="1200151"/>
            <a:ext cx="7632464" cy="3369469"/>
          </a:xfrm>
        </p:spPr>
        <p:txBody>
          <a:bodyPr vert="eaVert"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9CB5D-C10A-436E-BF3B-9328C4E73B23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7630733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4016" y="205979"/>
            <a:ext cx="1982787" cy="43886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16001" y="205979"/>
            <a:ext cx="5472224" cy="4388644"/>
          </a:xfrm>
        </p:spPr>
        <p:txBody>
          <a:bodyPr vert="eaVert"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A4522-36E0-40F1-81A7-088E3DECF6E1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824949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spect="1" noChangeArrowheads="1" noTextEdit="1"/>
          </p:cNvSpPr>
          <p:nvPr/>
        </p:nvSpPr>
        <p:spPr bwMode="auto">
          <a:xfrm>
            <a:off x="1979614" y="1"/>
            <a:ext cx="896937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1545637"/>
            <a:ext cx="7632848" cy="1102519"/>
          </a:xfrm>
        </p:spPr>
        <p:txBody>
          <a:bodyPr anchor="b">
            <a:normAutofit/>
          </a:bodyPr>
          <a:lstStyle>
            <a:lvl1pPr algn="r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16001" y="2914650"/>
            <a:ext cx="7632457" cy="1314450"/>
          </a:xfrm>
        </p:spPr>
        <p:txBody>
          <a:bodyPr>
            <a:normAutofit/>
          </a:bodyPr>
          <a:lstStyle>
            <a:lvl1pPr marL="0" indent="0" algn="r">
              <a:buNone/>
              <a:defRPr b="0" i="1"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CH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16013" y="4786314"/>
            <a:ext cx="2089150" cy="254794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3231970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86916"/>
            <a:ext cx="7632464" cy="85725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1200151"/>
            <a:ext cx="7632464" cy="3369469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70FAD-2390-448C-8260-B652C1CEAFFA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74511831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1" y="3305176"/>
            <a:ext cx="7632464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16001" y="2180035"/>
            <a:ext cx="7632464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AC53A-879C-4903-8020-DC53B2F2A5F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778352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86916"/>
            <a:ext cx="7632464" cy="8572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16000" y="1200151"/>
            <a:ext cx="3817441" cy="3394472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28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4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5116" y="1200151"/>
            <a:ext cx="3673351" cy="3394472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28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4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6759E-7245-477A-94FD-F4AE415A063D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9363377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205978"/>
            <a:ext cx="7632464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16000" y="1151335"/>
            <a:ext cx="366980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116000" y="1631156"/>
            <a:ext cx="3669804" cy="2963466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24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6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22716" y="1151335"/>
            <a:ext cx="3925163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922716" y="1631156"/>
            <a:ext cx="3925163" cy="2963466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24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6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41038-E0E2-4B70-A279-A3A97740CCA7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2313402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86916"/>
            <a:ext cx="7632464" cy="85725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A3E52-0498-43D7-95E0-87B102568F9B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3159754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F261A-D17F-4703-A523-F139ED425B3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42903872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204787"/>
            <a:ext cx="2637929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23928" y="204789"/>
            <a:ext cx="4824536" cy="4389835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32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8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4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16000" y="1076327"/>
            <a:ext cx="2637929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94D9D-356E-4E8F-99C0-A24211761A78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6423475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86916"/>
            <a:ext cx="7632464" cy="8572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116000" y="1200151"/>
            <a:ext cx="7632464" cy="3369469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5pPr>
          </a:lstStyle>
          <a:p>
            <a:pPr lvl="0"/>
            <a:r>
              <a:rPr lang="de-CH" altLang="de-DE" dirty="0" smtClean="0"/>
              <a:t>Textmasterformate durch Klicken bearbeiten</a:t>
            </a:r>
          </a:p>
          <a:p>
            <a:pPr lvl="1"/>
            <a:r>
              <a:rPr lang="de-CH" altLang="de-DE" dirty="0" smtClean="0"/>
              <a:t>Zweite Ebene</a:t>
            </a:r>
          </a:p>
          <a:p>
            <a:pPr lvl="2"/>
            <a:r>
              <a:rPr lang="de-CH" altLang="de-DE" dirty="0" smtClean="0"/>
              <a:t>Dritte Ebene</a:t>
            </a:r>
          </a:p>
          <a:p>
            <a:pPr lvl="3"/>
            <a:r>
              <a:rPr lang="de-CH" altLang="de-DE" dirty="0" smtClean="0"/>
              <a:t>Vierte Ebene</a:t>
            </a:r>
          </a:p>
          <a:p>
            <a:pPr lvl="4"/>
            <a:r>
              <a:rPr lang="de-CH" altLang="de-DE" dirty="0" smtClean="0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EB9CC-F074-47CD-9C64-8E7EA9F6D2D2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28822311"/>
      </p:ext>
    </p:extLst>
  </p:cSld>
  <p:clrMapOvr>
    <a:masterClrMapping/>
  </p:clrMapOvr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73204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732040" cy="30861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73204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55003-A5CF-4635-8CA9-48F4AC27BEB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92263771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86916"/>
            <a:ext cx="7632464" cy="85725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16000" y="1200151"/>
            <a:ext cx="7632464" cy="3369469"/>
          </a:xfrm>
        </p:spPr>
        <p:txBody>
          <a:bodyPr vert="eaVert"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6B82A-35F6-465A-B65A-F22CCD8AA721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57216231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4016" y="205979"/>
            <a:ext cx="1982787" cy="4388644"/>
          </a:xfrm>
        </p:spPr>
        <p:txBody>
          <a:bodyPr vert="eaVert"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16001" y="205979"/>
            <a:ext cx="5472224" cy="4388644"/>
          </a:xfrm>
        </p:spPr>
        <p:txBody>
          <a:bodyPr vert="eaVert"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2E882-8E88-4430-A874-F50681511496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38147209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923678"/>
            <a:ext cx="7632464" cy="540060"/>
          </a:xfrm>
        </p:spPr>
        <p:txBody>
          <a:bodyPr/>
          <a:lstStyle>
            <a:lvl1pPr marL="0" indent="0" algn="ctr">
              <a:buClr>
                <a:schemeClr val="bg1">
                  <a:lumMod val="65000"/>
                </a:schemeClr>
              </a:buClr>
              <a:buFont typeface="Arial Black" pitchFamily="34" charset="0"/>
              <a:buNone/>
              <a:defRPr i="1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ClrTx/>
              <a:buFont typeface="Arial" pitchFamily="34" charset="0"/>
              <a:buNone/>
              <a:defRPr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14400" indent="0" algn="ctr">
              <a:buClrTx/>
              <a:buFont typeface="Arial" pitchFamily="34" charset="0"/>
              <a:buNone/>
              <a:defRPr i="1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371600" indent="0" algn="ctr">
              <a:buClrTx/>
              <a:buFont typeface="Arial" pitchFamily="34" charset="0"/>
              <a:buNone/>
              <a:defRPr i="1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28800" indent="0" algn="ctr">
              <a:buClrTx/>
              <a:buFont typeface="Arial" pitchFamily="34" charset="0"/>
              <a:buNone/>
              <a:defRPr i="1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11159479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1" y="3305176"/>
            <a:ext cx="7632464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16001" y="2180035"/>
            <a:ext cx="7632464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9940-F892-4BA8-B91B-556D136B4B9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3696183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86916"/>
            <a:ext cx="7632464" cy="8572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16000" y="1200151"/>
            <a:ext cx="3817441" cy="3394472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28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4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5116" y="1200151"/>
            <a:ext cx="3673351" cy="3394472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28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4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435C3-8479-4DBC-8510-1F00150C02E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60152513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205978"/>
            <a:ext cx="7632464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16000" y="1151335"/>
            <a:ext cx="366980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116000" y="1631156"/>
            <a:ext cx="3669804" cy="2963466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24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6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22716" y="1151335"/>
            <a:ext cx="3925163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922716" y="1631156"/>
            <a:ext cx="3925163" cy="2963466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24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8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6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6DAAE-5201-4851-A078-B746A73C245D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4905696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86916"/>
            <a:ext cx="7632464" cy="8572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37037-D307-400C-A605-9505A82D61E9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207549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A600-ACEE-4E4C-AAD4-C13B0167E14E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4431294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6000" y="204787"/>
            <a:ext cx="2637929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23928" y="204789"/>
            <a:ext cx="4824536" cy="4389835"/>
          </a:xfrm>
        </p:spPr>
        <p:txBody>
          <a:bodyPr/>
          <a:lstStyle>
            <a:lvl1pPr marL="342900" indent="-342900">
              <a:buClr>
                <a:srgbClr val="0066CC"/>
              </a:buClr>
              <a:buFont typeface="Arial Black" pitchFamily="34" charset="0"/>
              <a:buChar char="&gt;"/>
              <a:defRPr sz="3200"/>
            </a:lvl1pPr>
            <a:lvl2pPr marL="742950" indent="-285750">
              <a:buClr>
                <a:srgbClr val="0066CC"/>
              </a:buClr>
              <a:buFont typeface="Arial Black" panose="020B0A04020102020204" pitchFamily="34" charset="0"/>
              <a:buChar char="&gt;"/>
              <a:defRPr sz="2800"/>
            </a:lvl2pPr>
            <a:lvl3pPr marL="11430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400"/>
            </a:lvl3pPr>
            <a:lvl4pPr marL="16002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4pPr>
            <a:lvl5pPr marL="2057400" indent="-228600">
              <a:buClr>
                <a:srgbClr val="0066CC"/>
              </a:buClr>
              <a:buFont typeface="Arial Black" panose="020B0A04020102020204" pitchFamily="34" charset="0"/>
              <a:buChar char="&gt;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16000" y="1076327"/>
            <a:ext cx="2637929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40964-85FD-4888-B7AD-9088C54923E1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302030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73204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732040" cy="30861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73204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6013" y="4786314"/>
            <a:ext cx="1270000" cy="2547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99F67-4C0A-477C-A9B0-71E468FDB39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1804122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8" name="Gruppieren 1077"/>
          <p:cNvGrpSpPr/>
          <p:nvPr userDrawn="1"/>
        </p:nvGrpSpPr>
        <p:grpSpPr>
          <a:xfrm>
            <a:off x="5956398" y="4587726"/>
            <a:ext cx="2900363" cy="431800"/>
            <a:chOff x="4848225" y="4014788"/>
            <a:chExt cx="2900363" cy="431800"/>
          </a:xfrm>
        </p:grpSpPr>
        <p:grpSp>
          <p:nvGrpSpPr>
            <p:cNvPr id="1076" name="Gruppieren 1075"/>
            <p:cNvGrpSpPr/>
            <p:nvPr userDrawn="1"/>
          </p:nvGrpSpPr>
          <p:grpSpPr>
            <a:xfrm>
              <a:off x="4848225" y="4014788"/>
              <a:ext cx="1700212" cy="396875"/>
              <a:chOff x="4848225" y="4014788"/>
              <a:chExt cx="1700212" cy="396875"/>
            </a:xfrm>
          </p:grpSpPr>
          <p:sp>
            <p:nvSpPr>
              <p:cNvPr id="1034" name="Freeform 7"/>
              <p:cNvSpPr>
                <a:spLocks/>
              </p:cNvSpPr>
              <p:nvPr userDrawn="1"/>
            </p:nvSpPr>
            <p:spPr bwMode="auto">
              <a:xfrm>
                <a:off x="5730875" y="4117975"/>
                <a:ext cx="58737" cy="104775"/>
              </a:xfrm>
              <a:custGeom>
                <a:avLst/>
                <a:gdLst>
                  <a:gd name="T0" fmla="*/ 187 w 336"/>
                  <a:gd name="T1" fmla="*/ 0 h 586"/>
                  <a:gd name="T2" fmla="*/ 187 w 336"/>
                  <a:gd name="T3" fmla="*/ 376 h 586"/>
                  <a:gd name="T4" fmla="*/ 187 w 336"/>
                  <a:gd name="T5" fmla="*/ 389 h 586"/>
                  <a:gd name="T6" fmla="*/ 187 w 336"/>
                  <a:gd name="T7" fmla="*/ 403 h 586"/>
                  <a:gd name="T8" fmla="*/ 186 w 336"/>
                  <a:gd name="T9" fmla="*/ 417 h 586"/>
                  <a:gd name="T10" fmla="*/ 183 w 336"/>
                  <a:gd name="T11" fmla="*/ 431 h 586"/>
                  <a:gd name="T12" fmla="*/ 181 w 336"/>
                  <a:gd name="T13" fmla="*/ 436 h 586"/>
                  <a:gd name="T14" fmla="*/ 178 w 336"/>
                  <a:gd name="T15" fmla="*/ 443 h 586"/>
                  <a:gd name="T16" fmla="*/ 174 w 336"/>
                  <a:gd name="T17" fmla="*/ 447 h 586"/>
                  <a:gd name="T18" fmla="*/ 170 w 336"/>
                  <a:gd name="T19" fmla="*/ 451 h 586"/>
                  <a:gd name="T20" fmla="*/ 166 w 336"/>
                  <a:gd name="T21" fmla="*/ 456 h 586"/>
                  <a:gd name="T22" fmla="*/ 159 w 336"/>
                  <a:gd name="T23" fmla="*/ 458 h 586"/>
                  <a:gd name="T24" fmla="*/ 153 w 336"/>
                  <a:gd name="T25" fmla="*/ 460 h 586"/>
                  <a:gd name="T26" fmla="*/ 145 w 336"/>
                  <a:gd name="T27" fmla="*/ 460 h 586"/>
                  <a:gd name="T28" fmla="*/ 140 w 336"/>
                  <a:gd name="T29" fmla="*/ 460 h 586"/>
                  <a:gd name="T30" fmla="*/ 136 w 336"/>
                  <a:gd name="T31" fmla="*/ 459 h 586"/>
                  <a:gd name="T32" fmla="*/ 130 w 336"/>
                  <a:gd name="T33" fmla="*/ 456 h 586"/>
                  <a:gd name="T34" fmla="*/ 125 w 336"/>
                  <a:gd name="T35" fmla="*/ 452 h 586"/>
                  <a:gd name="T36" fmla="*/ 114 w 336"/>
                  <a:gd name="T37" fmla="*/ 445 h 586"/>
                  <a:gd name="T38" fmla="*/ 104 w 336"/>
                  <a:gd name="T39" fmla="*/ 434 h 586"/>
                  <a:gd name="T40" fmla="*/ 95 w 336"/>
                  <a:gd name="T41" fmla="*/ 423 h 586"/>
                  <a:gd name="T42" fmla="*/ 86 w 336"/>
                  <a:gd name="T43" fmla="*/ 411 h 586"/>
                  <a:gd name="T44" fmla="*/ 0 w 336"/>
                  <a:gd name="T45" fmla="*/ 502 h 586"/>
                  <a:gd name="T46" fmla="*/ 9 w 336"/>
                  <a:gd name="T47" fmla="*/ 515 h 586"/>
                  <a:gd name="T48" fmla="*/ 18 w 336"/>
                  <a:gd name="T49" fmla="*/ 527 h 586"/>
                  <a:gd name="T50" fmla="*/ 29 w 336"/>
                  <a:gd name="T51" fmla="*/ 537 h 586"/>
                  <a:gd name="T52" fmla="*/ 40 w 336"/>
                  <a:gd name="T53" fmla="*/ 547 h 586"/>
                  <a:gd name="T54" fmla="*/ 51 w 336"/>
                  <a:gd name="T55" fmla="*/ 556 h 586"/>
                  <a:gd name="T56" fmla="*/ 62 w 336"/>
                  <a:gd name="T57" fmla="*/ 563 h 586"/>
                  <a:gd name="T58" fmla="*/ 75 w 336"/>
                  <a:gd name="T59" fmla="*/ 570 h 586"/>
                  <a:gd name="T60" fmla="*/ 88 w 336"/>
                  <a:gd name="T61" fmla="*/ 575 h 586"/>
                  <a:gd name="T62" fmla="*/ 102 w 336"/>
                  <a:gd name="T63" fmla="*/ 580 h 586"/>
                  <a:gd name="T64" fmla="*/ 116 w 336"/>
                  <a:gd name="T65" fmla="*/ 583 h 586"/>
                  <a:gd name="T66" fmla="*/ 131 w 336"/>
                  <a:gd name="T67" fmla="*/ 585 h 586"/>
                  <a:gd name="T68" fmla="*/ 146 w 336"/>
                  <a:gd name="T69" fmla="*/ 586 h 586"/>
                  <a:gd name="T70" fmla="*/ 170 w 336"/>
                  <a:gd name="T71" fmla="*/ 585 h 586"/>
                  <a:gd name="T72" fmla="*/ 192 w 336"/>
                  <a:gd name="T73" fmla="*/ 583 h 586"/>
                  <a:gd name="T74" fmla="*/ 211 w 336"/>
                  <a:gd name="T75" fmla="*/ 577 h 586"/>
                  <a:gd name="T76" fmla="*/ 229 w 336"/>
                  <a:gd name="T77" fmla="*/ 572 h 586"/>
                  <a:gd name="T78" fmla="*/ 246 w 336"/>
                  <a:gd name="T79" fmla="*/ 563 h 586"/>
                  <a:gd name="T80" fmla="*/ 263 w 336"/>
                  <a:gd name="T81" fmla="*/ 555 h 586"/>
                  <a:gd name="T82" fmla="*/ 277 w 336"/>
                  <a:gd name="T83" fmla="*/ 543 h 586"/>
                  <a:gd name="T84" fmla="*/ 288 w 336"/>
                  <a:gd name="T85" fmla="*/ 531 h 586"/>
                  <a:gd name="T86" fmla="*/ 300 w 336"/>
                  <a:gd name="T87" fmla="*/ 517 h 586"/>
                  <a:gd name="T88" fmla="*/ 309 w 336"/>
                  <a:gd name="T89" fmla="*/ 502 h 586"/>
                  <a:gd name="T90" fmla="*/ 318 w 336"/>
                  <a:gd name="T91" fmla="*/ 486 h 586"/>
                  <a:gd name="T92" fmla="*/ 324 w 336"/>
                  <a:gd name="T93" fmla="*/ 467 h 586"/>
                  <a:gd name="T94" fmla="*/ 329 w 336"/>
                  <a:gd name="T95" fmla="*/ 448 h 586"/>
                  <a:gd name="T96" fmla="*/ 333 w 336"/>
                  <a:gd name="T97" fmla="*/ 429 h 586"/>
                  <a:gd name="T98" fmla="*/ 335 w 336"/>
                  <a:gd name="T99" fmla="*/ 407 h 586"/>
                  <a:gd name="T100" fmla="*/ 336 w 336"/>
                  <a:gd name="T101" fmla="*/ 386 h 586"/>
                  <a:gd name="T102" fmla="*/ 336 w 336"/>
                  <a:gd name="T103" fmla="*/ 0 h 586"/>
                  <a:gd name="T104" fmla="*/ 187 w 336"/>
                  <a:gd name="T105" fmla="*/ 0 h 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6" h="586">
                    <a:moveTo>
                      <a:pt x="187" y="0"/>
                    </a:moveTo>
                    <a:lnTo>
                      <a:pt x="187" y="376"/>
                    </a:lnTo>
                    <a:lnTo>
                      <a:pt x="187" y="389"/>
                    </a:lnTo>
                    <a:lnTo>
                      <a:pt x="187" y="403"/>
                    </a:lnTo>
                    <a:lnTo>
                      <a:pt x="186" y="417"/>
                    </a:lnTo>
                    <a:lnTo>
                      <a:pt x="183" y="431"/>
                    </a:lnTo>
                    <a:lnTo>
                      <a:pt x="181" y="436"/>
                    </a:lnTo>
                    <a:lnTo>
                      <a:pt x="178" y="443"/>
                    </a:lnTo>
                    <a:lnTo>
                      <a:pt x="174" y="447"/>
                    </a:lnTo>
                    <a:lnTo>
                      <a:pt x="170" y="451"/>
                    </a:lnTo>
                    <a:lnTo>
                      <a:pt x="166" y="456"/>
                    </a:lnTo>
                    <a:lnTo>
                      <a:pt x="159" y="458"/>
                    </a:lnTo>
                    <a:lnTo>
                      <a:pt x="153" y="460"/>
                    </a:lnTo>
                    <a:lnTo>
                      <a:pt x="145" y="460"/>
                    </a:lnTo>
                    <a:lnTo>
                      <a:pt x="140" y="460"/>
                    </a:lnTo>
                    <a:lnTo>
                      <a:pt x="136" y="459"/>
                    </a:lnTo>
                    <a:lnTo>
                      <a:pt x="130" y="456"/>
                    </a:lnTo>
                    <a:lnTo>
                      <a:pt x="125" y="452"/>
                    </a:lnTo>
                    <a:lnTo>
                      <a:pt x="114" y="445"/>
                    </a:lnTo>
                    <a:lnTo>
                      <a:pt x="104" y="434"/>
                    </a:lnTo>
                    <a:lnTo>
                      <a:pt x="95" y="423"/>
                    </a:lnTo>
                    <a:lnTo>
                      <a:pt x="86" y="411"/>
                    </a:lnTo>
                    <a:lnTo>
                      <a:pt x="0" y="502"/>
                    </a:lnTo>
                    <a:lnTo>
                      <a:pt x="9" y="515"/>
                    </a:lnTo>
                    <a:lnTo>
                      <a:pt x="18" y="527"/>
                    </a:lnTo>
                    <a:lnTo>
                      <a:pt x="29" y="537"/>
                    </a:lnTo>
                    <a:lnTo>
                      <a:pt x="40" y="547"/>
                    </a:lnTo>
                    <a:lnTo>
                      <a:pt x="51" y="556"/>
                    </a:lnTo>
                    <a:lnTo>
                      <a:pt x="62" y="563"/>
                    </a:lnTo>
                    <a:lnTo>
                      <a:pt x="75" y="570"/>
                    </a:lnTo>
                    <a:lnTo>
                      <a:pt x="88" y="575"/>
                    </a:lnTo>
                    <a:lnTo>
                      <a:pt x="102" y="580"/>
                    </a:lnTo>
                    <a:lnTo>
                      <a:pt x="116" y="583"/>
                    </a:lnTo>
                    <a:lnTo>
                      <a:pt x="131" y="585"/>
                    </a:lnTo>
                    <a:lnTo>
                      <a:pt x="146" y="586"/>
                    </a:lnTo>
                    <a:lnTo>
                      <a:pt x="170" y="585"/>
                    </a:lnTo>
                    <a:lnTo>
                      <a:pt x="192" y="583"/>
                    </a:lnTo>
                    <a:lnTo>
                      <a:pt x="211" y="577"/>
                    </a:lnTo>
                    <a:lnTo>
                      <a:pt x="229" y="572"/>
                    </a:lnTo>
                    <a:lnTo>
                      <a:pt x="246" y="563"/>
                    </a:lnTo>
                    <a:lnTo>
                      <a:pt x="263" y="555"/>
                    </a:lnTo>
                    <a:lnTo>
                      <a:pt x="277" y="543"/>
                    </a:lnTo>
                    <a:lnTo>
                      <a:pt x="288" y="531"/>
                    </a:lnTo>
                    <a:lnTo>
                      <a:pt x="300" y="517"/>
                    </a:lnTo>
                    <a:lnTo>
                      <a:pt x="309" y="502"/>
                    </a:lnTo>
                    <a:lnTo>
                      <a:pt x="318" y="486"/>
                    </a:lnTo>
                    <a:lnTo>
                      <a:pt x="324" y="467"/>
                    </a:lnTo>
                    <a:lnTo>
                      <a:pt x="329" y="448"/>
                    </a:lnTo>
                    <a:lnTo>
                      <a:pt x="333" y="429"/>
                    </a:lnTo>
                    <a:lnTo>
                      <a:pt x="335" y="407"/>
                    </a:lnTo>
                    <a:lnTo>
                      <a:pt x="336" y="386"/>
                    </a:lnTo>
                    <a:lnTo>
                      <a:pt x="336" y="0"/>
                    </a:lnTo>
                    <a:lnTo>
                      <a:pt x="18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35" name="Freeform 8"/>
              <p:cNvSpPr>
                <a:spLocks/>
              </p:cNvSpPr>
              <p:nvPr userDrawn="1"/>
            </p:nvSpPr>
            <p:spPr bwMode="auto">
              <a:xfrm>
                <a:off x="5805488" y="4151313"/>
                <a:ext cx="73025" cy="69850"/>
              </a:xfrm>
              <a:custGeom>
                <a:avLst/>
                <a:gdLst>
                  <a:gd name="T0" fmla="*/ 0 w 413"/>
                  <a:gd name="T1" fmla="*/ 234 h 401"/>
                  <a:gd name="T2" fmla="*/ 4 w 413"/>
                  <a:gd name="T3" fmla="*/ 277 h 401"/>
                  <a:gd name="T4" fmla="*/ 10 w 413"/>
                  <a:gd name="T5" fmla="*/ 296 h 401"/>
                  <a:gd name="T6" fmla="*/ 16 w 413"/>
                  <a:gd name="T7" fmla="*/ 313 h 401"/>
                  <a:gd name="T8" fmla="*/ 25 w 413"/>
                  <a:gd name="T9" fmla="*/ 329 h 401"/>
                  <a:gd name="T10" fmla="*/ 34 w 413"/>
                  <a:gd name="T11" fmla="*/ 343 h 401"/>
                  <a:gd name="T12" fmla="*/ 46 w 413"/>
                  <a:gd name="T13" fmla="*/ 354 h 401"/>
                  <a:gd name="T14" fmla="*/ 60 w 413"/>
                  <a:gd name="T15" fmla="*/ 365 h 401"/>
                  <a:gd name="T16" fmla="*/ 90 w 413"/>
                  <a:gd name="T17" fmla="*/ 381 h 401"/>
                  <a:gd name="T18" fmla="*/ 125 w 413"/>
                  <a:gd name="T19" fmla="*/ 392 h 401"/>
                  <a:gd name="T20" fmla="*/ 165 w 413"/>
                  <a:gd name="T21" fmla="*/ 399 h 401"/>
                  <a:gd name="T22" fmla="*/ 207 w 413"/>
                  <a:gd name="T23" fmla="*/ 401 h 401"/>
                  <a:gd name="T24" fmla="*/ 249 w 413"/>
                  <a:gd name="T25" fmla="*/ 399 h 401"/>
                  <a:gd name="T26" fmla="*/ 287 w 413"/>
                  <a:gd name="T27" fmla="*/ 392 h 401"/>
                  <a:gd name="T28" fmla="*/ 323 w 413"/>
                  <a:gd name="T29" fmla="*/ 381 h 401"/>
                  <a:gd name="T30" fmla="*/ 353 w 413"/>
                  <a:gd name="T31" fmla="*/ 365 h 401"/>
                  <a:gd name="T32" fmla="*/ 367 w 413"/>
                  <a:gd name="T33" fmla="*/ 354 h 401"/>
                  <a:gd name="T34" fmla="*/ 378 w 413"/>
                  <a:gd name="T35" fmla="*/ 343 h 401"/>
                  <a:gd name="T36" fmla="*/ 389 w 413"/>
                  <a:gd name="T37" fmla="*/ 329 h 401"/>
                  <a:gd name="T38" fmla="*/ 397 w 413"/>
                  <a:gd name="T39" fmla="*/ 313 h 401"/>
                  <a:gd name="T40" fmla="*/ 404 w 413"/>
                  <a:gd name="T41" fmla="*/ 296 h 401"/>
                  <a:gd name="T42" fmla="*/ 409 w 413"/>
                  <a:gd name="T43" fmla="*/ 277 h 401"/>
                  <a:gd name="T44" fmla="*/ 413 w 413"/>
                  <a:gd name="T45" fmla="*/ 234 h 401"/>
                  <a:gd name="T46" fmla="*/ 276 w 413"/>
                  <a:gd name="T47" fmla="*/ 0 h 401"/>
                  <a:gd name="T48" fmla="*/ 276 w 413"/>
                  <a:gd name="T49" fmla="*/ 219 h 401"/>
                  <a:gd name="T50" fmla="*/ 272 w 413"/>
                  <a:gd name="T51" fmla="*/ 240 h 401"/>
                  <a:gd name="T52" fmla="*/ 267 w 413"/>
                  <a:gd name="T53" fmla="*/ 260 h 401"/>
                  <a:gd name="T54" fmla="*/ 256 w 413"/>
                  <a:gd name="T55" fmla="*/ 275 h 401"/>
                  <a:gd name="T56" fmla="*/ 241 w 413"/>
                  <a:gd name="T57" fmla="*/ 284 h 401"/>
                  <a:gd name="T58" fmla="*/ 220 w 413"/>
                  <a:gd name="T59" fmla="*/ 290 h 401"/>
                  <a:gd name="T60" fmla="*/ 194 w 413"/>
                  <a:gd name="T61" fmla="*/ 290 h 401"/>
                  <a:gd name="T62" fmla="*/ 172 w 413"/>
                  <a:gd name="T63" fmla="*/ 284 h 401"/>
                  <a:gd name="T64" fmla="*/ 156 w 413"/>
                  <a:gd name="T65" fmla="*/ 275 h 401"/>
                  <a:gd name="T66" fmla="*/ 146 w 413"/>
                  <a:gd name="T67" fmla="*/ 260 h 401"/>
                  <a:gd name="T68" fmla="*/ 141 w 413"/>
                  <a:gd name="T69" fmla="*/ 240 h 401"/>
                  <a:gd name="T70" fmla="*/ 138 w 413"/>
                  <a:gd name="T71" fmla="*/ 219 h 401"/>
                  <a:gd name="T72" fmla="*/ 138 w 413"/>
                  <a:gd name="T73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13" h="401">
                    <a:moveTo>
                      <a:pt x="0" y="0"/>
                    </a:moveTo>
                    <a:lnTo>
                      <a:pt x="0" y="234"/>
                    </a:lnTo>
                    <a:lnTo>
                      <a:pt x="1" y="256"/>
                    </a:lnTo>
                    <a:lnTo>
                      <a:pt x="4" y="277"/>
                    </a:lnTo>
                    <a:lnTo>
                      <a:pt x="6" y="287"/>
                    </a:lnTo>
                    <a:lnTo>
                      <a:pt x="10" y="296"/>
                    </a:lnTo>
                    <a:lnTo>
                      <a:pt x="13" y="305"/>
                    </a:lnTo>
                    <a:lnTo>
                      <a:pt x="16" y="313"/>
                    </a:lnTo>
                    <a:lnTo>
                      <a:pt x="20" y="321"/>
                    </a:lnTo>
                    <a:lnTo>
                      <a:pt x="25" y="329"/>
                    </a:lnTo>
                    <a:lnTo>
                      <a:pt x="29" y="336"/>
                    </a:lnTo>
                    <a:lnTo>
                      <a:pt x="34" y="343"/>
                    </a:lnTo>
                    <a:lnTo>
                      <a:pt x="41" y="349"/>
                    </a:lnTo>
                    <a:lnTo>
                      <a:pt x="46" y="354"/>
                    </a:lnTo>
                    <a:lnTo>
                      <a:pt x="53" y="360"/>
                    </a:lnTo>
                    <a:lnTo>
                      <a:pt x="60" y="365"/>
                    </a:lnTo>
                    <a:lnTo>
                      <a:pt x="74" y="374"/>
                    </a:lnTo>
                    <a:lnTo>
                      <a:pt x="90" y="381"/>
                    </a:lnTo>
                    <a:lnTo>
                      <a:pt x="107" y="388"/>
                    </a:lnTo>
                    <a:lnTo>
                      <a:pt x="125" y="392"/>
                    </a:lnTo>
                    <a:lnTo>
                      <a:pt x="144" y="396"/>
                    </a:lnTo>
                    <a:lnTo>
                      <a:pt x="165" y="399"/>
                    </a:lnTo>
                    <a:lnTo>
                      <a:pt x="185" y="400"/>
                    </a:lnTo>
                    <a:lnTo>
                      <a:pt x="207" y="401"/>
                    </a:lnTo>
                    <a:lnTo>
                      <a:pt x="228" y="400"/>
                    </a:lnTo>
                    <a:lnTo>
                      <a:pt x="249" y="399"/>
                    </a:lnTo>
                    <a:lnTo>
                      <a:pt x="269" y="396"/>
                    </a:lnTo>
                    <a:lnTo>
                      <a:pt x="287" y="392"/>
                    </a:lnTo>
                    <a:lnTo>
                      <a:pt x="306" y="388"/>
                    </a:lnTo>
                    <a:lnTo>
                      <a:pt x="323" y="381"/>
                    </a:lnTo>
                    <a:lnTo>
                      <a:pt x="339" y="374"/>
                    </a:lnTo>
                    <a:lnTo>
                      <a:pt x="353" y="365"/>
                    </a:lnTo>
                    <a:lnTo>
                      <a:pt x="361" y="360"/>
                    </a:lnTo>
                    <a:lnTo>
                      <a:pt x="367" y="354"/>
                    </a:lnTo>
                    <a:lnTo>
                      <a:pt x="372" y="349"/>
                    </a:lnTo>
                    <a:lnTo>
                      <a:pt x="378" y="343"/>
                    </a:lnTo>
                    <a:lnTo>
                      <a:pt x="383" y="336"/>
                    </a:lnTo>
                    <a:lnTo>
                      <a:pt x="389" y="329"/>
                    </a:lnTo>
                    <a:lnTo>
                      <a:pt x="393" y="321"/>
                    </a:lnTo>
                    <a:lnTo>
                      <a:pt x="397" y="313"/>
                    </a:lnTo>
                    <a:lnTo>
                      <a:pt x="400" y="305"/>
                    </a:lnTo>
                    <a:lnTo>
                      <a:pt x="404" y="296"/>
                    </a:lnTo>
                    <a:lnTo>
                      <a:pt x="407" y="287"/>
                    </a:lnTo>
                    <a:lnTo>
                      <a:pt x="409" y="277"/>
                    </a:lnTo>
                    <a:lnTo>
                      <a:pt x="412" y="256"/>
                    </a:lnTo>
                    <a:lnTo>
                      <a:pt x="413" y="234"/>
                    </a:lnTo>
                    <a:lnTo>
                      <a:pt x="413" y="0"/>
                    </a:lnTo>
                    <a:lnTo>
                      <a:pt x="276" y="0"/>
                    </a:lnTo>
                    <a:lnTo>
                      <a:pt x="276" y="207"/>
                    </a:lnTo>
                    <a:lnTo>
                      <a:pt x="276" y="219"/>
                    </a:lnTo>
                    <a:lnTo>
                      <a:pt x="274" y="231"/>
                    </a:lnTo>
                    <a:lnTo>
                      <a:pt x="272" y="240"/>
                    </a:lnTo>
                    <a:lnTo>
                      <a:pt x="270" y="251"/>
                    </a:lnTo>
                    <a:lnTo>
                      <a:pt x="267" y="260"/>
                    </a:lnTo>
                    <a:lnTo>
                      <a:pt x="263" y="267"/>
                    </a:lnTo>
                    <a:lnTo>
                      <a:pt x="256" y="275"/>
                    </a:lnTo>
                    <a:lnTo>
                      <a:pt x="250" y="280"/>
                    </a:lnTo>
                    <a:lnTo>
                      <a:pt x="241" y="284"/>
                    </a:lnTo>
                    <a:lnTo>
                      <a:pt x="231" y="288"/>
                    </a:lnTo>
                    <a:lnTo>
                      <a:pt x="220" y="290"/>
                    </a:lnTo>
                    <a:lnTo>
                      <a:pt x="207" y="291"/>
                    </a:lnTo>
                    <a:lnTo>
                      <a:pt x="194" y="290"/>
                    </a:lnTo>
                    <a:lnTo>
                      <a:pt x="182" y="288"/>
                    </a:lnTo>
                    <a:lnTo>
                      <a:pt x="172" y="284"/>
                    </a:lnTo>
                    <a:lnTo>
                      <a:pt x="164" y="280"/>
                    </a:lnTo>
                    <a:lnTo>
                      <a:pt x="156" y="275"/>
                    </a:lnTo>
                    <a:lnTo>
                      <a:pt x="151" y="267"/>
                    </a:lnTo>
                    <a:lnTo>
                      <a:pt x="146" y="260"/>
                    </a:lnTo>
                    <a:lnTo>
                      <a:pt x="143" y="251"/>
                    </a:lnTo>
                    <a:lnTo>
                      <a:pt x="141" y="240"/>
                    </a:lnTo>
                    <a:lnTo>
                      <a:pt x="139" y="231"/>
                    </a:lnTo>
                    <a:lnTo>
                      <a:pt x="138" y="219"/>
                    </a:lnTo>
                    <a:lnTo>
                      <a:pt x="138" y="207"/>
                    </a:lnTo>
                    <a:lnTo>
                      <a:pt x="13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36" name="Freeform 9"/>
              <p:cNvSpPr>
                <a:spLocks/>
              </p:cNvSpPr>
              <p:nvPr userDrawn="1"/>
            </p:nvSpPr>
            <p:spPr bwMode="auto">
              <a:xfrm>
                <a:off x="5889625" y="4148138"/>
                <a:ext cx="60325" cy="73025"/>
              </a:xfrm>
              <a:custGeom>
                <a:avLst/>
                <a:gdLst>
                  <a:gd name="T0" fmla="*/ 297 w 339"/>
                  <a:gd name="T1" fmla="*/ 13 h 414"/>
                  <a:gd name="T2" fmla="*/ 249 w 339"/>
                  <a:gd name="T3" fmla="*/ 3 h 414"/>
                  <a:gd name="T4" fmla="*/ 200 w 339"/>
                  <a:gd name="T5" fmla="*/ 0 h 414"/>
                  <a:gd name="T6" fmla="*/ 162 w 339"/>
                  <a:gd name="T7" fmla="*/ 2 h 414"/>
                  <a:gd name="T8" fmla="*/ 125 w 339"/>
                  <a:gd name="T9" fmla="*/ 12 h 414"/>
                  <a:gd name="T10" fmla="*/ 93 w 339"/>
                  <a:gd name="T11" fmla="*/ 27 h 414"/>
                  <a:gd name="T12" fmla="*/ 65 w 339"/>
                  <a:gd name="T13" fmla="*/ 48 h 414"/>
                  <a:gd name="T14" fmla="*/ 44 w 339"/>
                  <a:gd name="T15" fmla="*/ 76 h 414"/>
                  <a:gd name="T16" fmla="*/ 32 w 339"/>
                  <a:gd name="T17" fmla="*/ 110 h 414"/>
                  <a:gd name="T18" fmla="*/ 30 w 339"/>
                  <a:gd name="T19" fmla="*/ 150 h 414"/>
                  <a:gd name="T20" fmla="*/ 36 w 339"/>
                  <a:gd name="T21" fmla="*/ 181 h 414"/>
                  <a:gd name="T22" fmla="*/ 50 w 339"/>
                  <a:gd name="T23" fmla="*/ 205 h 414"/>
                  <a:gd name="T24" fmla="*/ 70 w 339"/>
                  <a:gd name="T25" fmla="*/ 221 h 414"/>
                  <a:gd name="T26" fmla="*/ 100 w 339"/>
                  <a:gd name="T27" fmla="*/ 235 h 414"/>
                  <a:gd name="T28" fmla="*/ 147 w 339"/>
                  <a:gd name="T29" fmla="*/ 247 h 414"/>
                  <a:gd name="T30" fmla="*/ 180 w 339"/>
                  <a:gd name="T31" fmla="*/ 256 h 414"/>
                  <a:gd name="T32" fmla="*/ 194 w 339"/>
                  <a:gd name="T33" fmla="*/ 265 h 414"/>
                  <a:gd name="T34" fmla="*/ 201 w 339"/>
                  <a:gd name="T35" fmla="*/ 277 h 414"/>
                  <a:gd name="T36" fmla="*/ 201 w 339"/>
                  <a:gd name="T37" fmla="*/ 290 h 414"/>
                  <a:gd name="T38" fmla="*/ 192 w 339"/>
                  <a:gd name="T39" fmla="*/ 302 h 414"/>
                  <a:gd name="T40" fmla="*/ 173 w 339"/>
                  <a:gd name="T41" fmla="*/ 310 h 414"/>
                  <a:gd name="T42" fmla="*/ 149 w 339"/>
                  <a:gd name="T43" fmla="*/ 311 h 414"/>
                  <a:gd name="T44" fmla="*/ 121 w 339"/>
                  <a:gd name="T45" fmla="*/ 306 h 414"/>
                  <a:gd name="T46" fmla="*/ 92 w 339"/>
                  <a:gd name="T47" fmla="*/ 296 h 414"/>
                  <a:gd name="T48" fmla="*/ 65 w 339"/>
                  <a:gd name="T49" fmla="*/ 282 h 414"/>
                  <a:gd name="T50" fmla="*/ 0 w 339"/>
                  <a:gd name="T51" fmla="*/ 368 h 414"/>
                  <a:gd name="T52" fmla="*/ 56 w 339"/>
                  <a:gd name="T53" fmla="*/ 395 h 414"/>
                  <a:gd name="T54" fmla="*/ 115 w 339"/>
                  <a:gd name="T55" fmla="*/ 410 h 414"/>
                  <a:gd name="T56" fmla="*/ 170 w 339"/>
                  <a:gd name="T57" fmla="*/ 414 h 414"/>
                  <a:gd name="T58" fmla="*/ 209 w 339"/>
                  <a:gd name="T59" fmla="*/ 408 h 414"/>
                  <a:gd name="T60" fmla="*/ 247 w 339"/>
                  <a:gd name="T61" fmla="*/ 398 h 414"/>
                  <a:gd name="T62" fmla="*/ 282 w 339"/>
                  <a:gd name="T63" fmla="*/ 379 h 414"/>
                  <a:gd name="T64" fmla="*/ 309 w 339"/>
                  <a:gd name="T65" fmla="*/ 356 h 414"/>
                  <a:gd name="T66" fmla="*/ 329 w 339"/>
                  <a:gd name="T67" fmla="*/ 323 h 414"/>
                  <a:gd name="T68" fmla="*/ 339 w 339"/>
                  <a:gd name="T69" fmla="*/ 284 h 414"/>
                  <a:gd name="T70" fmla="*/ 335 w 339"/>
                  <a:gd name="T71" fmla="*/ 236 h 414"/>
                  <a:gd name="T72" fmla="*/ 328 w 339"/>
                  <a:gd name="T73" fmla="*/ 217 h 414"/>
                  <a:gd name="T74" fmla="*/ 307 w 339"/>
                  <a:gd name="T75" fmla="*/ 190 h 414"/>
                  <a:gd name="T76" fmla="*/ 271 w 339"/>
                  <a:gd name="T77" fmla="*/ 167 h 414"/>
                  <a:gd name="T78" fmla="*/ 227 w 339"/>
                  <a:gd name="T79" fmla="*/ 154 h 414"/>
                  <a:gd name="T80" fmla="*/ 199 w 339"/>
                  <a:gd name="T81" fmla="*/ 149 h 414"/>
                  <a:gd name="T82" fmla="*/ 172 w 339"/>
                  <a:gd name="T83" fmla="*/ 136 h 414"/>
                  <a:gd name="T84" fmla="*/ 165 w 339"/>
                  <a:gd name="T85" fmla="*/ 125 h 414"/>
                  <a:gd name="T86" fmla="*/ 165 w 339"/>
                  <a:gd name="T87" fmla="*/ 113 h 414"/>
                  <a:gd name="T88" fmla="*/ 174 w 339"/>
                  <a:gd name="T89" fmla="*/ 104 h 414"/>
                  <a:gd name="T90" fmla="*/ 194 w 339"/>
                  <a:gd name="T91" fmla="*/ 95 h 414"/>
                  <a:gd name="T92" fmla="*/ 220 w 339"/>
                  <a:gd name="T93" fmla="*/ 94 h 414"/>
                  <a:gd name="T94" fmla="*/ 258 w 339"/>
                  <a:gd name="T95" fmla="*/ 103 h 414"/>
                  <a:gd name="T96" fmla="*/ 328 w 339"/>
                  <a:gd name="T97" fmla="*/ 25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9" h="414">
                    <a:moveTo>
                      <a:pt x="328" y="25"/>
                    </a:moveTo>
                    <a:lnTo>
                      <a:pt x="313" y="19"/>
                    </a:lnTo>
                    <a:lnTo>
                      <a:pt x="297" y="13"/>
                    </a:lnTo>
                    <a:lnTo>
                      <a:pt x="282" y="9"/>
                    </a:lnTo>
                    <a:lnTo>
                      <a:pt x="265" y="6"/>
                    </a:lnTo>
                    <a:lnTo>
                      <a:pt x="249" y="3"/>
                    </a:lnTo>
                    <a:lnTo>
                      <a:pt x="233" y="1"/>
                    </a:lnTo>
                    <a:lnTo>
                      <a:pt x="217" y="0"/>
                    </a:lnTo>
                    <a:lnTo>
                      <a:pt x="200" y="0"/>
                    </a:lnTo>
                    <a:lnTo>
                      <a:pt x="187" y="0"/>
                    </a:lnTo>
                    <a:lnTo>
                      <a:pt x="175" y="1"/>
                    </a:lnTo>
                    <a:lnTo>
                      <a:pt x="162" y="2"/>
                    </a:lnTo>
                    <a:lnTo>
                      <a:pt x="150" y="6"/>
                    </a:lnTo>
                    <a:lnTo>
                      <a:pt x="137" y="8"/>
                    </a:lnTo>
                    <a:lnTo>
                      <a:pt x="125" y="12"/>
                    </a:lnTo>
                    <a:lnTo>
                      <a:pt x="115" y="16"/>
                    </a:lnTo>
                    <a:lnTo>
                      <a:pt x="103" y="21"/>
                    </a:lnTo>
                    <a:lnTo>
                      <a:pt x="93" y="27"/>
                    </a:lnTo>
                    <a:lnTo>
                      <a:pt x="82" y="33"/>
                    </a:lnTo>
                    <a:lnTo>
                      <a:pt x="74" y="40"/>
                    </a:lnTo>
                    <a:lnTo>
                      <a:pt x="65" y="48"/>
                    </a:lnTo>
                    <a:lnTo>
                      <a:pt x="58" y="56"/>
                    </a:lnTo>
                    <a:lnTo>
                      <a:pt x="50" y="66"/>
                    </a:lnTo>
                    <a:lnTo>
                      <a:pt x="44" y="76"/>
                    </a:lnTo>
                    <a:lnTo>
                      <a:pt x="39" y="86"/>
                    </a:lnTo>
                    <a:lnTo>
                      <a:pt x="35" y="98"/>
                    </a:lnTo>
                    <a:lnTo>
                      <a:pt x="32" y="110"/>
                    </a:lnTo>
                    <a:lnTo>
                      <a:pt x="30" y="124"/>
                    </a:lnTo>
                    <a:lnTo>
                      <a:pt x="30" y="138"/>
                    </a:lnTo>
                    <a:lnTo>
                      <a:pt x="30" y="150"/>
                    </a:lnTo>
                    <a:lnTo>
                      <a:pt x="31" y="162"/>
                    </a:lnTo>
                    <a:lnTo>
                      <a:pt x="34" y="171"/>
                    </a:lnTo>
                    <a:lnTo>
                      <a:pt x="36" y="181"/>
                    </a:lnTo>
                    <a:lnTo>
                      <a:pt x="40" y="190"/>
                    </a:lnTo>
                    <a:lnTo>
                      <a:pt x="45" y="197"/>
                    </a:lnTo>
                    <a:lnTo>
                      <a:pt x="50" y="205"/>
                    </a:lnTo>
                    <a:lnTo>
                      <a:pt x="57" y="210"/>
                    </a:lnTo>
                    <a:lnTo>
                      <a:pt x="62" y="216"/>
                    </a:lnTo>
                    <a:lnTo>
                      <a:pt x="70" y="221"/>
                    </a:lnTo>
                    <a:lnTo>
                      <a:pt x="76" y="225"/>
                    </a:lnTo>
                    <a:lnTo>
                      <a:pt x="84" y="228"/>
                    </a:lnTo>
                    <a:lnTo>
                      <a:pt x="100" y="235"/>
                    </a:lnTo>
                    <a:lnTo>
                      <a:pt x="116" y="239"/>
                    </a:lnTo>
                    <a:lnTo>
                      <a:pt x="132" y="244"/>
                    </a:lnTo>
                    <a:lnTo>
                      <a:pt x="147" y="247"/>
                    </a:lnTo>
                    <a:lnTo>
                      <a:pt x="162" y="250"/>
                    </a:lnTo>
                    <a:lnTo>
                      <a:pt x="175" y="254"/>
                    </a:lnTo>
                    <a:lnTo>
                      <a:pt x="180" y="256"/>
                    </a:lnTo>
                    <a:lnTo>
                      <a:pt x="186" y="259"/>
                    </a:lnTo>
                    <a:lnTo>
                      <a:pt x="190" y="262"/>
                    </a:lnTo>
                    <a:lnTo>
                      <a:pt x="194" y="265"/>
                    </a:lnTo>
                    <a:lnTo>
                      <a:pt x="198" y="268"/>
                    </a:lnTo>
                    <a:lnTo>
                      <a:pt x="200" y="273"/>
                    </a:lnTo>
                    <a:lnTo>
                      <a:pt x="201" y="277"/>
                    </a:lnTo>
                    <a:lnTo>
                      <a:pt x="202" y="282"/>
                    </a:lnTo>
                    <a:lnTo>
                      <a:pt x="201" y="287"/>
                    </a:lnTo>
                    <a:lnTo>
                      <a:pt x="201" y="290"/>
                    </a:lnTo>
                    <a:lnTo>
                      <a:pt x="199" y="293"/>
                    </a:lnTo>
                    <a:lnTo>
                      <a:pt x="198" y="296"/>
                    </a:lnTo>
                    <a:lnTo>
                      <a:pt x="192" y="302"/>
                    </a:lnTo>
                    <a:lnTo>
                      <a:pt x="187" y="305"/>
                    </a:lnTo>
                    <a:lnTo>
                      <a:pt x="179" y="308"/>
                    </a:lnTo>
                    <a:lnTo>
                      <a:pt x="173" y="310"/>
                    </a:lnTo>
                    <a:lnTo>
                      <a:pt x="165" y="311"/>
                    </a:lnTo>
                    <a:lnTo>
                      <a:pt x="159" y="312"/>
                    </a:lnTo>
                    <a:lnTo>
                      <a:pt x="149" y="311"/>
                    </a:lnTo>
                    <a:lnTo>
                      <a:pt x="141" y="310"/>
                    </a:lnTo>
                    <a:lnTo>
                      <a:pt x="131" y="309"/>
                    </a:lnTo>
                    <a:lnTo>
                      <a:pt x="121" y="306"/>
                    </a:lnTo>
                    <a:lnTo>
                      <a:pt x="111" y="304"/>
                    </a:lnTo>
                    <a:lnTo>
                      <a:pt x="102" y="300"/>
                    </a:lnTo>
                    <a:lnTo>
                      <a:pt x="92" y="296"/>
                    </a:lnTo>
                    <a:lnTo>
                      <a:pt x="82" y="292"/>
                    </a:lnTo>
                    <a:lnTo>
                      <a:pt x="74" y="288"/>
                    </a:lnTo>
                    <a:lnTo>
                      <a:pt x="65" y="282"/>
                    </a:lnTo>
                    <a:lnTo>
                      <a:pt x="57" y="278"/>
                    </a:lnTo>
                    <a:lnTo>
                      <a:pt x="50" y="273"/>
                    </a:lnTo>
                    <a:lnTo>
                      <a:pt x="0" y="368"/>
                    </a:lnTo>
                    <a:lnTo>
                      <a:pt x="18" y="379"/>
                    </a:lnTo>
                    <a:lnTo>
                      <a:pt x="36" y="388"/>
                    </a:lnTo>
                    <a:lnTo>
                      <a:pt x="56" y="395"/>
                    </a:lnTo>
                    <a:lnTo>
                      <a:pt x="75" y="402"/>
                    </a:lnTo>
                    <a:lnTo>
                      <a:pt x="95" y="407"/>
                    </a:lnTo>
                    <a:lnTo>
                      <a:pt x="115" y="410"/>
                    </a:lnTo>
                    <a:lnTo>
                      <a:pt x="135" y="413"/>
                    </a:lnTo>
                    <a:lnTo>
                      <a:pt x="157" y="414"/>
                    </a:lnTo>
                    <a:lnTo>
                      <a:pt x="170" y="414"/>
                    </a:lnTo>
                    <a:lnTo>
                      <a:pt x="184" y="413"/>
                    </a:lnTo>
                    <a:lnTo>
                      <a:pt x="197" y="410"/>
                    </a:lnTo>
                    <a:lnTo>
                      <a:pt x="209" y="408"/>
                    </a:lnTo>
                    <a:lnTo>
                      <a:pt x="222" y="405"/>
                    </a:lnTo>
                    <a:lnTo>
                      <a:pt x="235" y="402"/>
                    </a:lnTo>
                    <a:lnTo>
                      <a:pt x="247" y="398"/>
                    </a:lnTo>
                    <a:lnTo>
                      <a:pt x="260" y="392"/>
                    </a:lnTo>
                    <a:lnTo>
                      <a:pt x="271" y="386"/>
                    </a:lnTo>
                    <a:lnTo>
                      <a:pt x="282" y="379"/>
                    </a:lnTo>
                    <a:lnTo>
                      <a:pt x="291" y="372"/>
                    </a:lnTo>
                    <a:lnTo>
                      <a:pt x="301" y="364"/>
                    </a:lnTo>
                    <a:lnTo>
                      <a:pt x="309" y="356"/>
                    </a:lnTo>
                    <a:lnTo>
                      <a:pt x="317" y="345"/>
                    </a:lnTo>
                    <a:lnTo>
                      <a:pt x="323" y="335"/>
                    </a:lnTo>
                    <a:lnTo>
                      <a:pt x="329" y="323"/>
                    </a:lnTo>
                    <a:lnTo>
                      <a:pt x="333" y="311"/>
                    </a:lnTo>
                    <a:lnTo>
                      <a:pt x="336" y="298"/>
                    </a:lnTo>
                    <a:lnTo>
                      <a:pt x="339" y="284"/>
                    </a:lnTo>
                    <a:lnTo>
                      <a:pt x="339" y="269"/>
                    </a:lnTo>
                    <a:lnTo>
                      <a:pt x="337" y="252"/>
                    </a:lnTo>
                    <a:lnTo>
                      <a:pt x="335" y="236"/>
                    </a:lnTo>
                    <a:lnTo>
                      <a:pt x="333" y="230"/>
                    </a:lnTo>
                    <a:lnTo>
                      <a:pt x="331" y="223"/>
                    </a:lnTo>
                    <a:lnTo>
                      <a:pt x="328" y="217"/>
                    </a:lnTo>
                    <a:lnTo>
                      <a:pt x="325" y="210"/>
                    </a:lnTo>
                    <a:lnTo>
                      <a:pt x="316" y="199"/>
                    </a:lnTo>
                    <a:lnTo>
                      <a:pt x="307" y="190"/>
                    </a:lnTo>
                    <a:lnTo>
                      <a:pt x="297" y="181"/>
                    </a:lnTo>
                    <a:lnTo>
                      <a:pt x="285" y="174"/>
                    </a:lnTo>
                    <a:lnTo>
                      <a:pt x="271" y="167"/>
                    </a:lnTo>
                    <a:lnTo>
                      <a:pt x="257" y="162"/>
                    </a:lnTo>
                    <a:lnTo>
                      <a:pt x="243" y="157"/>
                    </a:lnTo>
                    <a:lnTo>
                      <a:pt x="227" y="154"/>
                    </a:lnTo>
                    <a:lnTo>
                      <a:pt x="218" y="153"/>
                    </a:lnTo>
                    <a:lnTo>
                      <a:pt x="208" y="151"/>
                    </a:lnTo>
                    <a:lnTo>
                      <a:pt x="199" y="149"/>
                    </a:lnTo>
                    <a:lnTo>
                      <a:pt x="188" y="146"/>
                    </a:lnTo>
                    <a:lnTo>
                      <a:pt x="179" y="141"/>
                    </a:lnTo>
                    <a:lnTo>
                      <a:pt x="172" y="136"/>
                    </a:lnTo>
                    <a:lnTo>
                      <a:pt x="169" y="133"/>
                    </a:lnTo>
                    <a:lnTo>
                      <a:pt x="166" y="129"/>
                    </a:lnTo>
                    <a:lnTo>
                      <a:pt x="165" y="125"/>
                    </a:lnTo>
                    <a:lnTo>
                      <a:pt x="164" y="120"/>
                    </a:lnTo>
                    <a:lnTo>
                      <a:pt x="165" y="117"/>
                    </a:lnTo>
                    <a:lnTo>
                      <a:pt x="165" y="113"/>
                    </a:lnTo>
                    <a:lnTo>
                      <a:pt x="167" y="110"/>
                    </a:lnTo>
                    <a:lnTo>
                      <a:pt x="169" y="108"/>
                    </a:lnTo>
                    <a:lnTo>
                      <a:pt x="174" y="104"/>
                    </a:lnTo>
                    <a:lnTo>
                      <a:pt x="180" y="99"/>
                    </a:lnTo>
                    <a:lnTo>
                      <a:pt x="187" y="97"/>
                    </a:lnTo>
                    <a:lnTo>
                      <a:pt x="194" y="95"/>
                    </a:lnTo>
                    <a:lnTo>
                      <a:pt x="201" y="94"/>
                    </a:lnTo>
                    <a:lnTo>
                      <a:pt x="207" y="94"/>
                    </a:lnTo>
                    <a:lnTo>
                      <a:pt x="220" y="94"/>
                    </a:lnTo>
                    <a:lnTo>
                      <a:pt x="232" y="96"/>
                    </a:lnTo>
                    <a:lnTo>
                      <a:pt x="245" y="99"/>
                    </a:lnTo>
                    <a:lnTo>
                      <a:pt x="258" y="103"/>
                    </a:lnTo>
                    <a:lnTo>
                      <a:pt x="271" y="107"/>
                    </a:lnTo>
                    <a:lnTo>
                      <a:pt x="282" y="112"/>
                    </a:lnTo>
                    <a:lnTo>
                      <a:pt x="328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37" name="Freeform 10"/>
              <p:cNvSpPr>
                <a:spLocks/>
              </p:cNvSpPr>
              <p:nvPr userDrawn="1"/>
            </p:nvSpPr>
            <p:spPr bwMode="auto">
              <a:xfrm>
                <a:off x="5956300" y="4130675"/>
                <a:ext cx="46037" cy="88900"/>
              </a:xfrm>
              <a:custGeom>
                <a:avLst/>
                <a:gdLst>
                  <a:gd name="T0" fmla="*/ 181 w 259"/>
                  <a:gd name="T1" fmla="*/ 229 h 504"/>
                  <a:gd name="T2" fmla="*/ 259 w 259"/>
                  <a:gd name="T3" fmla="*/ 229 h 504"/>
                  <a:gd name="T4" fmla="*/ 259 w 259"/>
                  <a:gd name="T5" fmla="*/ 116 h 504"/>
                  <a:gd name="T6" fmla="*/ 181 w 259"/>
                  <a:gd name="T7" fmla="*/ 116 h 504"/>
                  <a:gd name="T8" fmla="*/ 181 w 259"/>
                  <a:gd name="T9" fmla="*/ 0 h 504"/>
                  <a:gd name="T10" fmla="*/ 44 w 259"/>
                  <a:gd name="T11" fmla="*/ 0 h 504"/>
                  <a:gd name="T12" fmla="*/ 44 w 259"/>
                  <a:gd name="T13" fmla="*/ 116 h 504"/>
                  <a:gd name="T14" fmla="*/ 0 w 259"/>
                  <a:gd name="T15" fmla="*/ 116 h 504"/>
                  <a:gd name="T16" fmla="*/ 0 w 259"/>
                  <a:gd name="T17" fmla="*/ 229 h 504"/>
                  <a:gd name="T18" fmla="*/ 44 w 259"/>
                  <a:gd name="T19" fmla="*/ 229 h 504"/>
                  <a:gd name="T20" fmla="*/ 44 w 259"/>
                  <a:gd name="T21" fmla="*/ 504 h 504"/>
                  <a:gd name="T22" fmla="*/ 181 w 259"/>
                  <a:gd name="T23" fmla="*/ 504 h 504"/>
                  <a:gd name="T24" fmla="*/ 181 w 259"/>
                  <a:gd name="T25" fmla="*/ 229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9" h="504">
                    <a:moveTo>
                      <a:pt x="181" y="229"/>
                    </a:moveTo>
                    <a:lnTo>
                      <a:pt x="259" y="229"/>
                    </a:lnTo>
                    <a:lnTo>
                      <a:pt x="259" y="116"/>
                    </a:lnTo>
                    <a:lnTo>
                      <a:pt x="181" y="116"/>
                    </a:lnTo>
                    <a:lnTo>
                      <a:pt x="181" y="0"/>
                    </a:lnTo>
                    <a:lnTo>
                      <a:pt x="44" y="0"/>
                    </a:lnTo>
                    <a:lnTo>
                      <a:pt x="44" y="116"/>
                    </a:lnTo>
                    <a:lnTo>
                      <a:pt x="0" y="116"/>
                    </a:lnTo>
                    <a:lnTo>
                      <a:pt x="0" y="229"/>
                    </a:lnTo>
                    <a:lnTo>
                      <a:pt x="44" y="229"/>
                    </a:lnTo>
                    <a:lnTo>
                      <a:pt x="44" y="504"/>
                    </a:lnTo>
                    <a:lnTo>
                      <a:pt x="181" y="504"/>
                    </a:lnTo>
                    <a:lnTo>
                      <a:pt x="181" y="2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38" name="Freeform 11"/>
              <p:cNvSpPr>
                <a:spLocks noEditPoints="1"/>
              </p:cNvSpPr>
              <p:nvPr userDrawn="1"/>
            </p:nvSpPr>
            <p:spPr bwMode="auto">
              <a:xfrm>
                <a:off x="6008688" y="4111625"/>
                <a:ext cx="26987" cy="107950"/>
              </a:xfrm>
              <a:custGeom>
                <a:avLst/>
                <a:gdLst>
                  <a:gd name="T0" fmla="*/ 147 w 155"/>
                  <a:gd name="T1" fmla="*/ 226 h 614"/>
                  <a:gd name="T2" fmla="*/ 9 w 155"/>
                  <a:gd name="T3" fmla="*/ 226 h 614"/>
                  <a:gd name="T4" fmla="*/ 9 w 155"/>
                  <a:gd name="T5" fmla="*/ 614 h 614"/>
                  <a:gd name="T6" fmla="*/ 147 w 155"/>
                  <a:gd name="T7" fmla="*/ 614 h 614"/>
                  <a:gd name="T8" fmla="*/ 147 w 155"/>
                  <a:gd name="T9" fmla="*/ 226 h 614"/>
                  <a:gd name="T10" fmla="*/ 78 w 155"/>
                  <a:gd name="T11" fmla="*/ 0 h 614"/>
                  <a:gd name="T12" fmla="*/ 67 w 155"/>
                  <a:gd name="T13" fmla="*/ 0 h 614"/>
                  <a:gd name="T14" fmla="*/ 57 w 155"/>
                  <a:gd name="T15" fmla="*/ 2 h 614"/>
                  <a:gd name="T16" fmla="*/ 48 w 155"/>
                  <a:gd name="T17" fmla="*/ 5 h 614"/>
                  <a:gd name="T18" fmla="*/ 39 w 155"/>
                  <a:gd name="T19" fmla="*/ 11 h 614"/>
                  <a:gd name="T20" fmla="*/ 31 w 155"/>
                  <a:gd name="T21" fmla="*/ 16 h 614"/>
                  <a:gd name="T22" fmla="*/ 23 w 155"/>
                  <a:gd name="T23" fmla="*/ 23 h 614"/>
                  <a:gd name="T24" fmla="*/ 17 w 155"/>
                  <a:gd name="T25" fmla="*/ 30 h 614"/>
                  <a:gd name="T26" fmla="*/ 11 w 155"/>
                  <a:gd name="T27" fmla="*/ 38 h 614"/>
                  <a:gd name="T28" fmla="*/ 7 w 155"/>
                  <a:gd name="T29" fmla="*/ 47 h 614"/>
                  <a:gd name="T30" fmla="*/ 4 w 155"/>
                  <a:gd name="T31" fmla="*/ 56 h 614"/>
                  <a:gd name="T32" fmla="*/ 2 w 155"/>
                  <a:gd name="T33" fmla="*/ 67 h 614"/>
                  <a:gd name="T34" fmla="*/ 0 w 155"/>
                  <a:gd name="T35" fmla="*/ 76 h 614"/>
                  <a:gd name="T36" fmla="*/ 2 w 155"/>
                  <a:gd name="T37" fmla="*/ 87 h 614"/>
                  <a:gd name="T38" fmla="*/ 4 w 155"/>
                  <a:gd name="T39" fmla="*/ 97 h 614"/>
                  <a:gd name="T40" fmla="*/ 7 w 155"/>
                  <a:gd name="T41" fmla="*/ 107 h 614"/>
                  <a:gd name="T42" fmla="*/ 11 w 155"/>
                  <a:gd name="T43" fmla="*/ 115 h 614"/>
                  <a:gd name="T44" fmla="*/ 17 w 155"/>
                  <a:gd name="T45" fmla="*/ 124 h 614"/>
                  <a:gd name="T46" fmla="*/ 23 w 155"/>
                  <a:gd name="T47" fmla="*/ 131 h 614"/>
                  <a:gd name="T48" fmla="*/ 31 w 155"/>
                  <a:gd name="T49" fmla="*/ 138 h 614"/>
                  <a:gd name="T50" fmla="*/ 39 w 155"/>
                  <a:gd name="T51" fmla="*/ 143 h 614"/>
                  <a:gd name="T52" fmla="*/ 48 w 155"/>
                  <a:gd name="T53" fmla="*/ 148 h 614"/>
                  <a:gd name="T54" fmla="*/ 57 w 155"/>
                  <a:gd name="T55" fmla="*/ 151 h 614"/>
                  <a:gd name="T56" fmla="*/ 67 w 155"/>
                  <a:gd name="T57" fmla="*/ 153 h 614"/>
                  <a:gd name="T58" fmla="*/ 78 w 155"/>
                  <a:gd name="T59" fmla="*/ 154 h 614"/>
                  <a:gd name="T60" fmla="*/ 89 w 155"/>
                  <a:gd name="T61" fmla="*/ 153 h 614"/>
                  <a:gd name="T62" fmla="*/ 98 w 155"/>
                  <a:gd name="T63" fmla="*/ 151 h 614"/>
                  <a:gd name="T64" fmla="*/ 108 w 155"/>
                  <a:gd name="T65" fmla="*/ 148 h 614"/>
                  <a:gd name="T66" fmla="*/ 117 w 155"/>
                  <a:gd name="T67" fmla="*/ 143 h 614"/>
                  <a:gd name="T68" fmla="*/ 125 w 155"/>
                  <a:gd name="T69" fmla="*/ 138 h 614"/>
                  <a:gd name="T70" fmla="*/ 133 w 155"/>
                  <a:gd name="T71" fmla="*/ 131 h 614"/>
                  <a:gd name="T72" fmla="*/ 139 w 155"/>
                  <a:gd name="T73" fmla="*/ 124 h 614"/>
                  <a:gd name="T74" fmla="*/ 145 w 155"/>
                  <a:gd name="T75" fmla="*/ 115 h 614"/>
                  <a:gd name="T76" fmla="*/ 149 w 155"/>
                  <a:gd name="T77" fmla="*/ 107 h 614"/>
                  <a:gd name="T78" fmla="*/ 152 w 155"/>
                  <a:gd name="T79" fmla="*/ 97 h 614"/>
                  <a:gd name="T80" fmla="*/ 154 w 155"/>
                  <a:gd name="T81" fmla="*/ 87 h 614"/>
                  <a:gd name="T82" fmla="*/ 155 w 155"/>
                  <a:gd name="T83" fmla="*/ 76 h 614"/>
                  <a:gd name="T84" fmla="*/ 154 w 155"/>
                  <a:gd name="T85" fmla="*/ 67 h 614"/>
                  <a:gd name="T86" fmla="*/ 152 w 155"/>
                  <a:gd name="T87" fmla="*/ 56 h 614"/>
                  <a:gd name="T88" fmla="*/ 149 w 155"/>
                  <a:gd name="T89" fmla="*/ 47 h 614"/>
                  <a:gd name="T90" fmla="*/ 145 w 155"/>
                  <a:gd name="T91" fmla="*/ 38 h 614"/>
                  <a:gd name="T92" fmla="*/ 139 w 155"/>
                  <a:gd name="T93" fmla="*/ 30 h 614"/>
                  <a:gd name="T94" fmla="*/ 133 w 155"/>
                  <a:gd name="T95" fmla="*/ 23 h 614"/>
                  <a:gd name="T96" fmla="*/ 125 w 155"/>
                  <a:gd name="T97" fmla="*/ 16 h 614"/>
                  <a:gd name="T98" fmla="*/ 117 w 155"/>
                  <a:gd name="T99" fmla="*/ 11 h 614"/>
                  <a:gd name="T100" fmla="*/ 108 w 155"/>
                  <a:gd name="T101" fmla="*/ 5 h 614"/>
                  <a:gd name="T102" fmla="*/ 98 w 155"/>
                  <a:gd name="T103" fmla="*/ 2 h 614"/>
                  <a:gd name="T104" fmla="*/ 89 w 155"/>
                  <a:gd name="T105" fmla="*/ 0 h 614"/>
                  <a:gd name="T106" fmla="*/ 78 w 155"/>
                  <a:gd name="T107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5" h="614">
                    <a:moveTo>
                      <a:pt x="147" y="226"/>
                    </a:moveTo>
                    <a:lnTo>
                      <a:pt x="9" y="226"/>
                    </a:lnTo>
                    <a:lnTo>
                      <a:pt x="9" y="614"/>
                    </a:lnTo>
                    <a:lnTo>
                      <a:pt x="147" y="614"/>
                    </a:lnTo>
                    <a:lnTo>
                      <a:pt x="147" y="226"/>
                    </a:lnTo>
                    <a:close/>
                    <a:moveTo>
                      <a:pt x="78" y="0"/>
                    </a:moveTo>
                    <a:lnTo>
                      <a:pt x="67" y="0"/>
                    </a:lnTo>
                    <a:lnTo>
                      <a:pt x="57" y="2"/>
                    </a:lnTo>
                    <a:lnTo>
                      <a:pt x="48" y="5"/>
                    </a:lnTo>
                    <a:lnTo>
                      <a:pt x="39" y="11"/>
                    </a:lnTo>
                    <a:lnTo>
                      <a:pt x="31" y="16"/>
                    </a:lnTo>
                    <a:lnTo>
                      <a:pt x="23" y="23"/>
                    </a:lnTo>
                    <a:lnTo>
                      <a:pt x="17" y="30"/>
                    </a:lnTo>
                    <a:lnTo>
                      <a:pt x="11" y="38"/>
                    </a:lnTo>
                    <a:lnTo>
                      <a:pt x="7" y="47"/>
                    </a:lnTo>
                    <a:lnTo>
                      <a:pt x="4" y="56"/>
                    </a:lnTo>
                    <a:lnTo>
                      <a:pt x="2" y="67"/>
                    </a:lnTo>
                    <a:lnTo>
                      <a:pt x="0" y="76"/>
                    </a:lnTo>
                    <a:lnTo>
                      <a:pt x="2" y="87"/>
                    </a:lnTo>
                    <a:lnTo>
                      <a:pt x="4" y="97"/>
                    </a:lnTo>
                    <a:lnTo>
                      <a:pt x="7" y="107"/>
                    </a:lnTo>
                    <a:lnTo>
                      <a:pt x="11" y="115"/>
                    </a:lnTo>
                    <a:lnTo>
                      <a:pt x="17" y="124"/>
                    </a:lnTo>
                    <a:lnTo>
                      <a:pt x="23" y="131"/>
                    </a:lnTo>
                    <a:lnTo>
                      <a:pt x="31" y="138"/>
                    </a:lnTo>
                    <a:lnTo>
                      <a:pt x="39" y="143"/>
                    </a:lnTo>
                    <a:lnTo>
                      <a:pt x="48" y="148"/>
                    </a:lnTo>
                    <a:lnTo>
                      <a:pt x="57" y="151"/>
                    </a:lnTo>
                    <a:lnTo>
                      <a:pt x="67" y="153"/>
                    </a:lnTo>
                    <a:lnTo>
                      <a:pt x="78" y="154"/>
                    </a:lnTo>
                    <a:lnTo>
                      <a:pt x="89" y="153"/>
                    </a:lnTo>
                    <a:lnTo>
                      <a:pt x="98" y="151"/>
                    </a:lnTo>
                    <a:lnTo>
                      <a:pt x="108" y="148"/>
                    </a:lnTo>
                    <a:lnTo>
                      <a:pt x="117" y="143"/>
                    </a:lnTo>
                    <a:lnTo>
                      <a:pt x="125" y="138"/>
                    </a:lnTo>
                    <a:lnTo>
                      <a:pt x="133" y="131"/>
                    </a:lnTo>
                    <a:lnTo>
                      <a:pt x="139" y="124"/>
                    </a:lnTo>
                    <a:lnTo>
                      <a:pt x="145" y="115"/>
                    </a:lnTo>
                    <a:lnTo>
                      <a:pt x="149" y="107"/>
                    </a:lnTo>
                    <a:lnTo>
                      <a:pt x="152" y="97"/>
                    </a:lnTo>
                    <a:lnTo>
                      <a:pt x="154" y="87"/>
                    </a:lnTo>
                    <a:lnTo>
                      <a:pt x="155" y="76"/>
                    </a:lnTo>
                    <a:lnTo>
                      <a:pt x="154" y="67"/>
                    </a:lnTo>
                    <a:lnTo>
                      <a:pt x="152" y="56"/>
                    </a:lnTo>
                    <a:lnTo>
                      <a:pt x="149" y="47"/>
                    </a:lnTo>
                    <a:lnTo>
                      <a:pt x="145" y="38"/>
                    </a:lnTo>
                    <a:lnTo>
                      <a:pt x="139" y="30"/>
                    </a:lnTo>
                    <a:lnTo>
                      <a:pt x="133" y="23"/>
                    </a:lnTo>
                    <a:lnTo>
                      <a:pt x="125" y="16"/>
                    </a:lnTo>
                    <a:lnTo>
                      <a:pt x="117" y="11"/>
                    </a:lnTo>
                    <a:lnTo>
                      <a:pt x="108" y="5"/>
                    </a:lnTo>
                    <a:lnTo>
                      <a:pt x="98" y="2"/>
                    </a:lnTo>
                    <a:lnTo>
                      <a:pt x="89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39" name="Freeform 12"/>
              <p:cNvSpPr>
                <a:spLocks/>
              </p:cNvSpPr>
              <p:nvPr userDrawn="1"/>
            </p:nvSpPr>
            <p:spPr bwMode="auto">
              <a:xfrm>
                <a:off x="6043613" y="4151313"/>
                <a:ext cx="73025" cy="68263"/>
              </a:xfrm>
              <a:custGeom>
                <a:avLst/>
                <a:gdLst>
                  <a:gd name="T0" fmla="*/ 230 w 411"/>
                  <a:gd name="T1" fmla="*/ 274 h 388"/>
                  <a:gd name="T2" fmla="*/ 411 w 411"/>
                  <a:gd name="T3" fmla="*/ 0 h 388"/>
                  <a:gd name="T4" fmla="*/ 24 w 411"/>
                  <a:gd name="T5" fmla="*/ 0 h 388"/>
                  <a:gd name="T6" fmla="*/ 24 w 411"/>
                  <a:gd name="T7" fmla="*/ 114 h 388"/>
                  <a:gd name="T8" fmla="*/ 182 w 411"/>
                  <a:gd name="T9" fmla="*/ 114 h 388"/>
                  <a:gd name="T10" fmla="*/ 0 w 411"/>
                  <a:gd name="T11" fmla="*/ 388 h 388"/>
                  <a:gd name="T12" fmla="*/ 393 w 411"/>
                  <a:gd name="T13" fmla="*/ 388 h 388"/>
                  <a:gd name="T14" fmla="*/ 393 w 411"/>
                  <a:gd name="T15" fmla="*/ 274 h 388"/>
                  <a:gd name="T16" fmla="*/ 230 w 411"/>
                  <a:gd name="T17" fmla="*/ 274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1" h="388">
                    <a:moveTo>
                      <a:pt x="230" y="274"/>
                    </a:moveTo>
                    <a:lnTo>
                      <a:pt x="411" y="0"/>
                    </a:lnTo>
                    <a:lnTo>
                      <a:pt x="24" y="0"/>
                    </a:lnTo>
                    <a:lnTo>
                      <a:pt x="24" y="114"/>
                    </a:lnTo>
                    <a:lnTo>
                      <a:pt x="182" y="114"/>
                    </a:lnTo>
                    <a:lnTo>
                      <a:pt x="0" y="388"/>
                    </a:lnTo>
                    <a:lnTo>
                      <a:pt x="393" y="388"/>
                    </a:lnTo>
                    <a:lnTo>
                      <a:pt x="393" y="274"/>
                    </a:lnTo>
                    <a:lnTo>
                      <a:pt x="230" y="2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0" name="Rectangle 13"/>
              <p:cNvSpPr>
                <a:spLocks noChangeArrowheads="1"/>
              </p:cNvSpPr>
              <p:nvPr userDrawn="1"/>
            </p:nvSpPr>
            <p:spPr bwMode="auto">
              <a:xfrm>
                <a:off x="6124575" y="4167188"/>
                <a:ext cx="38100" cy="190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1" name="Freeform 14"/>
              <p:cNvSpPr>
                <a:spLocks/>
              </p:cNvSpPr>
              <p:nvPr userDrawn="1"/>
            </p:nvSpPr>
            <p:spPr bwMode="auto">
              <a:xfrm>
                <a:off x="6223000" y="4151313"/>
                <a:ext cx="73025" cy="69850"/>
              </a:xfrm>
              <a:custGeom>
                <a:avLst/>
                <a:gdLst>
                  <a:gd name="T0" fmla="*/ 0 w 412"/>
                  <a:gd name="T1" fmla="*/ 234 h 401"/>
                  <a:gd name="T2" fmla="*/ 3 w 412"/>
                  <a:gd name="T3" fmla="*/ 277 h 401"/>
                  <a:gd name="T4" fmla="*/ 9 w 412"/>
                  <a:gd name="T5" fmla="*/ 296 h 401"/>
                  <a:gd name="T6" fmla="*/ 15 w 412"/>
                  <a:gd name="T7" fmla="*/ 313 h 401"/>
                  <a:gd name="T8" fmla="*/ 24 w 412"/>
                  <a:gd name="T9" fmla="*/ 329 h 401"/>
                  <a:gd name="T10" fmla="*/ 35 w 412"/>
                  <a:gd name="T11" fmla="*/ 343 h 401"/>
                  <a:gd name="T12" fmla="*/ 46 w 412"/>
                  <a:gd name="T13" fmla="*/ 354 h 401"/>
                  <a:gd name="T14" fmla="*/ 59 w 412"/>
                  <a:gd name="T15" fmla="*/ 365 h 401"/>
                  <a:gd name="T16" fmla="*/ 89 w 412"/>
                  <a:gd name="T17" fmla="*/ 381 h 401"/>
                  <a:gd name="T18" fmla="*/ 125 w 412"/>
                  <a:gd name="T19" fmla="*/ 392 h 401"/>
                  <a:gd name="T20" fmla="*/ 164 w 412"/>
                  <a:gd name="T21" fmla="*/ 399 h 401"/>
                  <a:gd name="T22" fmla="*/ 206 w 412"/>
                  <a:gd name="T23" fmla="*/ 401 h 401"/>
                  <a:gd name="T24" fmla="*/ 249 w 412"/>
                  <a:gd name="T25" fmla="*/ 399 h 401"/>
                  <a:gd name="T26" fmla="*/ 287 w 412"/>
                  <a:gd name="T27" fmla="*/ 392 h 401"/>
                  <a:gd name="T28" fmla="*/ 323 w 412"/>
                  <a:gd name="T29" fmla="*/ 381 h 401"/>
                  <a:gd name="T30" fmla="*/ 353 w 412"/>
                  <a:gd name="T31" fmla="*/ 365 h 401"/>
                  <a:gd name="T32" fmla="*/ 366 w 412"/>
                  <a:gd name="T33" fmla="*/ 354 h 401"/>
                  <a:gd name="T34" fmla="*/ 378 w 412"/>
                  <a:gd name="T35" fmla="*/ 343 h 401"/>
                  <a:gd name="T36" fmla="*/ 388 w 412"/>
                  <a:gd name="T37" fmla="*/ 329 h 401"/>
                  <a:gd name="T38" fmla="*/ 396 w 412"/>
                  <a:gd name="T39" fmla="*/ 313 h 401"/>
                  <a:gd name="T40" fmla="*/ 404 w 412"/>
                  <a:gd name="T41" fmla="*/ 296 h 401"/>
                  <a:gd name="T42" fmla="*/ 408 w 412"/>
                  <a:gd name="T43" fmla="*/ 277 h 401"/>
                  <a:gd name="T44" fmla="*/ 412 w 412"/>
                  <a:gd name="T45" fmla="*/ 234 h 401"/>
                  <a:gd name="T46" fmla="*/ 275 w 412"/>
                  <a:gd name="T47" fmla="*/ 0 h 401"/>
                  <a:gd name="T48" fmla="*/ 275 w 412"/>
                  <a:gd name="T49" fmla="*/ 219 h 401"/>
                  <a:gd name="T50" fmla="*/ 272 w 412"/>
                  <a:gd name="T51" fmla="*/ 240 h 401"/>
                  <a:gd name="T52" fmla="*/ 266 w 412"/>
                  <a:gd name="T53" fmla="*/ 260 h 401"/>
                  <a:gd name="T54" fmla="*/ 256 w 412"/>
                  <a:gd name="T55" fmla="*/ 275 h 401"/>
                  <a:gd name="T56" fmla="*/ 241 w 412"/>
                  <a:gd name="T57" fmla="*/ 284 h 401"/>
                  <a:gd name="T58" fmla="*/ 220 w 412"/>
                  <a:gd name="T59" fmla="*/ 290 h 401"/>
                  <a:gd name="T60" fmla="*/ 193 w 412"/>
                  <a:gd name="T61" fmla="*/ 290 h 401"/>
                  <a:gd name="T62" fmla="*/ 171 w 412"/>
                  <a:gd name="T63" fmla="*/ 284 h 401"/>
                  <a:gd name="T64" fmla="*/ 156 w 412"/>
                  <a:gd name="T65" fmla="*/ 275 h 401"/>
                  <a:gd name="T66" fmla="*/ 145 w 412"/>
                  <a:gd name="T67" fmla="*/ 260 h 401"/>
                  <a:gd name="T68" fmla="*/ 140 w 412"/>
                  <a:gd name="T69" fmla="*/ 240 h 401"/>
                  <a:gd name="T70" fmla="*/ 138 w 412"/>
                  <a:gd name="T71" fmla="*/ 219 h 401"/>
                  <a:gd name="T72" fmla="*/ 137 w 412"/>
                  <a:gd name="T73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12" h="401">
                    <a:moveTo>
                      <a:pt x="0" y="0"/>
                    </a:moveTo>
                    <a:lnTo>
                      <a:pt x="0" y="234"/>
                    </a:lnTo>
                    <a:lnTo>
                      <a:pt x="1" y="256"/>
                    </a:lnTo>
                    <a:lnTo>
                      <a:pt x="3" y="277"/>
                    </a:lnTo>
                    <a:lnTo>
                      <a:pt x="7" y="287"/>
                    </a:lnTo>
                    <a:lnTo>
                      <a:pt x="9" y="296"/>
                    </a:lnTo>
                    <a:lnTo>
                      <a:pt x="12" y="305"/>
                    </a:lnTo>
                    <a:lnTo>
                      <a:pt x="15" y="313"/>
                    </a:lnTo>
                    <a:lnTo>
                      <a:pt x="20" y="321"/>
                    </a:lnTo>
                    <a:lnTo>
                      <a:pt x="24" y="329"/>
                    </a:lnTo>
                    <a:lnTo>
                      <a:pt x="29" y="336"/>
                    </a:lnTo>
                    <a:lnTo>
                      <a:pt x="35" y="343"/>
                    </a:lnTo>
                    <a:lnTo>
                      <a:pt x="40" y="349"/>
                    </a:lnTo>
                    <a:lnTo>
                      <a:pt x="46" y="354"/>
                    </a:lnTo>
                    <a:lnTo>
                      <a:pt x="53" y="360"/>
                    </a:lnTo>
                    <a:lnTo>
                      <a:pt x="59" y="365"/>
                    </a:lnTo>
                    <a:lnTo>
                      <a:pt x="74" y="374"/>
                    </a:lnTo>
                    <a:lnTo>
                      <a:pt x="89" y="381"/>
                    </a:lnTo>
                    <a:lnTo>
                      <a:pt x="107" y="388"/>
                    </a:lnTo>
                    <a:lnTo>
                      <a:pt x="125" y="392"/>
                    </a:lnTo>
                    <a:lnTo>
                      <a:pt x="144" y="396"/>
                    </a:lnTo>
                    <a:lnTo>
                      <a:pt x="164" y="399"/>
                    </a:lnTo>
                    <a:lnTo>
                      <a:pt x="184" y="400"/>
                    </a:lnTo>
                    <a:lnTo>
                      <a:pt x="206" y="401"/>
                    </a:lnTo>
                    <a:lnTo>
                      <a:pt x="227" y="400"/>
                    </a:lnTo>
                    <a:lnTo>
                      <a:pt x="249" y="399"/>
                    </a:lnTo>
                    <a:lnTo>
                      <a:pt x="268" y="396"/>
                    </a:lnTo>
                    <a:lnTo>
                      <a:pt x="287" y="392"/>
                    </a:lnTo>
                    <a:lnTo>
                      <a:pt x="306" y="388"/>
                    </a:lnTo>
                    <a:lnTo>
                      <a:pt x="323" y="381"/>
                    </a:lnTo>
                    <a:lnTo>
                      <a:pt x="338" y="374"/>
                    </a:lnTo>
                    <a:lnTo>
                      <a:pt x="353" y="365"/>
                    </a:lnTo>
                    <a:lnTo>
                      <a:pt x="360" y="360"/>
                    </a:lnTo>
                    <a:lnTo>
                      <a:pt x="366" y="354"/>
                    </a:lnTo>
                    <a:lnTo>
                      <a:pt x="372" y="349"/>
                    </a:lnTo>
                    <a:lnTo>
                      <a:pt x="378" y="343"/>
                    </a:lnTo>
                    <a:lnTo>
                      <a:pt x="383" y="336"/>
                    </a:lnTo>
                    <a:lnTo>
                      <a:pt x="388" y="329"/>
                    </a:lnTo>
                    <a:lnTo>
                      <a:pt x="393" y="321"/>
                    </a:lnTo>
                    <a:lnTo>
                      <a:pt x="396" y="313"/>
                    </a:lnTo>
                    <a:lnTo>
                      <a:pt x="400" y="305"/>
                    </a:lnTo>
                    <a:lnTo>
                      <a:pt x="404" y="296"/>
                    </a:lnTo>
                    <a:lnTo>
                      <a:pt x="406" y="287"/>
                    </a:lnTo>
                    <a:lnTo>
                      <a:pt x="408" y="277"/>
                    </a:lnTo>
                    <a:lnTo>
                      <a:pt x="411" y="256"/>
                    </a:lnTo>
                    <a:lnTo>
                      <a:pt x="412" y="234"/>
                    </a:lnTo>
                    <a:lnTo>
                      <a:pt x="412" y="0"/>
                    </a:lnTo>
                    <a:lnTo>
                      <a:pt x="275" y="0"/>
                    </a:lnTo>
                    <a:lnTo>
                      <a:pt x="275" y="207"/>
                    </a:lnTo>
                    <a:lnTo>
                      <a:pt x="275" y="219"/>
                    </a:lnTo>
                    <a:lnTo>
                      <a:pt x="273" y="231"/>
                    </a:lnTo>
                    <a:lnTo>
                      <a:pt x="272" y="240"/>
                    </a:lnTo>
                    <a:lnTo>
                      <a:pt x="269" y="251"/>
                    </a:lnTo>
                    <a:lnTo>
                      <a:pt x="266" y="260"/>
                    </a:lnTo>
                    <a:lnTo>
                      <a:pt x="262" y="267"/>
                    </a:lnTo>
                    <a:lnTo>
                      <a:pt x="256" y="275"/>
                    </a:lnTo>
                    <a:lnTo>
                      <a:pt x="249" y="280"/>
                    </a:lnTo>
                    <a:lnTo>
                      <a:pt x="241" y="284"/>
                    </a:lnTo>
                    <a:lnTo>
                      <a:pt x="230" y="288"/>
                    </a:lnTo>
                    <a:lnTo>
                      <a:pt x="220" y="290"/>
                    </a:lnTo>
                    <a:lnTo>
                      <a:pt x="206" y="291"/>
                    </a:lnTo>
                    <a:lnTo>
                      <a:pt x="193" y="290"/>
                    </a:lnTo>
                    <a:lnTo>
                      <a:pt x="181" y="288"/>
                    </a:lnTo>
                    <a:lnTo>
                      <a:pt x="171" y="284"/>
                    </a:lnTo>
                    <a:lnTo>
                      <a:pt x="163" y="280"/>
                    </a:lnTo>
                    <a:lnTo>
                      <a:pt x="156" y="275"/>
                    </a:lnTo>
                    <a:lnTo>
                      <a:pt x="151" y="267"/>
                    </a:lnTo>
                    <a:lnTo>
                      <a:pt x="145" y="260"/>
                    </a:lnTo>
                    <a:lnTo>
                      <a:pt x="142" y="251"/>
                    </a:lnTo>
                    <a:lnTo>
                      <a:pt x="140" y="240"/>
                    </a:lnTo>
                    <a:lnTo>
                      <a:pt x="139" y="231"/>
                    </a:lnTo>
                    <a:lnTo>
                      <a:pt x="138" y="219"/>
                    </a:lnTo>
                    <a:lnTo>
                      <a:pt x="137" y="207"/>
                    </a:lnTo>
                    <a:lnTo>
                      <a:pt x="13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2" name="Freeform 15"/>
              <p:cNvSpPr>
                <a:spLocks/>
              </p:cNvSpPr>
              <p:nvPr userDrawn="1"/>
            </p:nvSpPr>
            <p:spPr bwMode="auto">
              <a:xfrm>
                <a:off x="6310313" y="4148138"/>
                <a:ext cx="73025" cy="71438"/>
              </a:xfrm>
              <a:custGeom>
                <a:avLst/>
                <a:gdLst>
                  <a:gd name="T0" fmla="*/ 0 w 407"/>
                  <a:gd name="T1" fmla="*/ 13 h 401"/>
                  <a:gd name="T2" fmla="*/ 136 w 407"/>
                  <a:gd name="T3" fmla="*/ 401 h 401"/>
                  <a:gd name="T4" fmla="*/ 136 w 407"/>
                  <a:gd name="T5" fmla="*/ 191 h 401"/>
                  <a:gd name="T6" fmla="*/ 138 w 407"/>
                  <a:gd name="T7" fmla="*/ 174 h 401"/>
                  <a:gd name="T8" fmla="*/ 142 w 407"/>
                  <a:gd name="T9" fmla="*/ 157 h 401"/>
                  <a:gd name="T10" fmla="*/ 148 w 407"/>
                  <a:gd name="T11" fmla="*/ 143 h 401"/>
                  <a:gd name="T12" fmla="*/ 156 w 407"/>
                  <a:gd name="T13" fmla="*/ 131 h 401"/>
                  <a:gd name="T14" fmla="*/ 167 w 407"/>
                  <a:gd name="T15" fmla="*/ 121 h 401"/>
                  <a:gd name="T16" fmla="*/ 181 w 407"/>
                  <a:gd name="T17" fmla="*/ 113 h 401"/>
                  <a:gd name="T18" fmla="*/ 199 w 407"/>
                  <a:gd name="T19" fmla="*/ 110 h 401"/>
                  <a:gd name="T20" fmla="*/ 218 w 407"/>
                  <a:gd name="T21" fmla="*/ 110 h 401"/>
                  <a:gd name="T22" fmla="*/ 234 w 407"/>
                  <a:gd name="T23" fmla="*/ 113 h 401"/>
                  <a:gd name="T24" fmla="*/ 247 w 407"/>
                  <a:gd name="T25" fmla="*/ 121 h 401"/>
                  <a:gd name="T26" fmla="*/ 256 w 407"/>
                  <a:gd name="T27" fmla="*/ 129 h 401"/>
                  <a:gd name="T28" fmla="*/ 262 w 407"/>
                  <a:gd name="T29" fmla="*/ 140 h 401"/>
                  <a:gd name="T30" fmla="*/ 266 w 407"/>
                  <a:gd name="T31" fmla="*/ 153 h 401"/>
                  <a:gd name="T32" fmla="*/ 270 w 407"/>
                  <a:gd name="T33" fmla="*/ 174 h 401"/>
                  <a:gd name="T34" fmla="*/ 271 w 407"/>
                  <a:gd name="T35" fmla="*/ 199 h 401"/>
                  <a:gd name="T36" fmla="*/ 271 w 407"/>
                  <a:gd name="T37" fmla="*/ 401 h 401"/>
                  <a:gd name="T38" fmla="*/ 407 w 407"/>
                  <a:gd name="T39" fmla="*/ 161 h 401"/>
                  <a:gd name="T40" fmla="*/ 406 w 407"/>
                  <a:gd name="T41" fmla="*/ 126 h 401"/>
                  <a:gd name="T42" fmla="*/ 400 w 407"/>
                  <a:gd name="T43" fmla="*/ 96 h 401"/>
                  <a:gd name="T44" fmla="*/ 389 w 407"/>
                  <a:gd name="T45" fmla="*/ 68 h 401"/>
                  <a:gd name="T46" fmla="*/ 374 w 407"/>
                  <a:gd name="T47" fmla="*/ 44 h 401"/>
                  <a:gd name="T48" fmla="*/ 354 w 407"/>
                  <a:gd name="T49" fmla="*/ 26 h 401"/>
                  <a:gd name="T50" fmla="*/ 329 w 407"/>
                  <a:gd name="T51" fmla="*/ 12 h 401"/>
                  <a:gd name="T52" fmla="*/ 299 w 407"/>
                  <a:gd name="T53" fmla="*/ 3 h 401"/>
                  <a:gd name="T54" fmla="*/ 262 w 407"/>
                  <a:gd name="T55" fmla="*/ 0 h 401"/>
                  <a:gd name="T56" fmla="*/ 236 w 407"/>
                  <a:gd name="T57" fmla="*/ 1 h 401"/>
                  <a:gd name="T58" fmla="*/ 213 w 407"/>
                  <a:gd name="T59" fmla="*/ 6 h 401"/>
                  <a:gd name="T60" fmla="*/ 192 w 407"/>
                  <a:gd name="T61" fmla="*/ 14 h 401"/>
                  <a:gd name="T62" fmla="*/ 173 w 407"/>
                  <a:gd name="T63" fmla="*/ 26 h 401"/>
                  <a:gd name="T64" fmla="*/ 154 w 407"/>
                  <a:gd name="T65" fmla="*/ 42 h 401"/>
                  <a:gd name="T66" fmla="*/ 138 w 407"/>
                  <a:gd name="T67" fmla="*/ 63 h 401"/>
                  <a:gd name="T68" fmla="*/ 136 w 407"/>
                  <a:gd name="T69" fmla="*/ 13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07" h="401">
                    <a:moveTo>
                      <a:pt x="136" y="13"/>
                    </a:moveTo>
                    <a:lnTo>
                      <a:pt x="0" y="13"/>
                    </a:lnTo>
                    <a:lnTo>
                      <a:pt x="0" y="401"/>
                    </a:lnTo>
                    <a:lnTo>
                      <a:pt x="136" y="401"/>
                    </a:lnTo>
                    <a:lnTo>
                      <a:pt x="136" y="199"/>
                    </a:lnTo>
                    <a:lnTo>
                      <a:pt x="136" y="191"/>
                    </a:lnTo>
                    <a:lnTo>
                      <a:pt x="137" y="182"/>
                    </a:lnTo>
                    <a:lnTo>
                      <a:pt x="138" y="174"/>
                    </a:lnTo>
                    <a:lnTo>
                      <a:pt x="139" y="165"/>
                    </a:lnTo>
                    <a:lnTo>
                      <a:pt x="142" y="157"/>
                    </a:lnTo>
                    <a:lnTo>
                      <a:pt x="145" y="150"/>
                    </a:lnTo>
                    <a:lnTo>
                      <a:pt x="148" y="143"/>
                    </a:lnTo>
                    <a:lnTo>
                      <a:pt x="151" y="136"/>
                    </a:lnTo>
                    <a:lnTo>
                      <a:pt x="156" y="131"/>
                    </a:lnTo>
                    <a:lnTo>
                      <a:pt x="161" y="125"/>
                    </a:lnTo>
                    <a:lnTo>
                      <a:pt x="167" y="121"/>
                    </a:lnTo>
                    <a:lnTo>
                      <a:pt x="174" y="117"/>
                    </a:lnTo>
                    <a:lnTo>
                      <a:pt x="181" y="113"/>
                    </a:lnTo>
                    <a:lnTo>
                      <a:pt x="189" y="111"/>
                    </a:lnTo>
                    <a:lnTo>
                      <a:pt x="199" y="110"/>
                    </a:lnTo>
                    <a:lnTo>
                      <a:pt x="208" y="110"/>
                    </a:lnTo>
                    <a:lnTo>
                      <a:pt x="218" y="110"/>
                    </a:lnTo>
                    <a:lnTo>
                      <a:pt x="227" y="111"/>
                    </a:lnTo>
                    <a:lnTo>
                      <a:pt x="234" y="113"/>
                    </a:lnTo>
                    <a:lnTo>
                      <a:pt x="241" y="117"/>
                    </a:lnTo>
                    <a:lnTo>
                      <a:pt x="247" y="121"/>
                    </a:lnTo>
                    <a:lnTo>
                      <a:pt x="251" y="124"/>
                    </a:lnTo>
                    <a:lnTo>
                      <a:pt x="256" y="129"/>
                    </a:lnTo>
                    <a:lnTo>
                      <a:pt x="260" y="135"/>
                    </a:lnTo>
                    <a:lnTo>
                      <a:pt x="262" y="140"/>
                    </a:lnTo>
                    <a:lnTo>
                      <a:pt x="265" y="147"/>
                    </a:lnTo>
                    <a:lnTo>
                      <a:pt x="266" y="153"/>
                    </a:lnTo>
                    <a:lnTo>
                      <a:pt x="269" y="160"/>
                    </a:lnTo>
                    <a:lnTo>
                      <a:pt x="270" y="174"/>
                    </a:lnTo>
                    <a:lnTo>
                      <a:pt x="271" y="186"/>
                    </a:lnTo>
                    <a:lnTo>
                      <a:pt x="271" y="199"/>
                    </a:lnTo>
                    <a:lnTo>
                      <a:pt x="271" y="211"/>
                    </a:lnTo>
                    <a:lnTo>
                      <a:pt x="271" y="401"/>
                    </a:lnTo>
                    <a:lnTo>
                      <a:pt x="407" y="401"/>
                    </a:lnTo>
                    <a:lnTo>
                      <a:pt x="407" y="161"/>
                    </a:lnTo>
                    <a:lnTo>
                      <a:pt x="407" y="143"/>
                    </a:lnTo>
                    <a:lnTo>
                      <a:pt x="406" y="126"/>
                    </a:lnTo>
                    <a:lnTo>
                      <a:pt x="403" y="111"/>
                    </a:lnTo>
                    <a:lnTo>
                      <a:pt x="400" y="96"/>
                    </a:lnTo>
                    <a:lnTo>
                      <a:pt x="396" y="81"/>
                    </a:lnTo>
                    <a:lnTo>
                      <a:pt x="389" y="68"/>
                    </a:lnTo>
                    <a:lnTo>
                      <a:pt x="383" y="56"/>
                    </a:lnTo>
                    <a:lnTo>
                      <a:pt x="374" y="44"/>
                    </a:lnTo>
                    <a:lnTo>
                      <a:pt x="364" y="35"/>
                    </a:lnTo>
                    <a:lnTo>
                      <a:pt x="354" y="26"/>
                    </a:lnTo>
                    <a:lnTo>
                      <a:pt x="342" y="19"/>
                    </a:lnTo>
                    <a:lnTo>
                      <a:pt x="329" y="12"/>
                    </a:lnTo>
                    <a:lnTo>
                      <a:pt x="314" y="7"/>
                    </a:lnTo>
                    <a:lnTo>
                      <a:pt x="299" y="3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49" y="0"/>
                    </a:lnTo>
                    <a:lnTo>
                      <a:pt x="236" y="1"/>
                    </a:lnTo>
                    <a:lnTo>
                      <a:pt x="224" y="3"/>
                    </a:lnTo>
                    <a:lnTo>
                      <a:pt x="213" y="6"/>
                    </a:lnTo>
                    <a:lnTo>
                      <a:pt x="202" y="9"/>
                    </a:lnTo>
                    <a:lnTo>
                      <a:pt x="192" y="14"/>
                    </a:lnTo>
                    <a:lnTo>
                      <a:pt x="181" y="20"/>
                    </a:lnTo>
                    <a:lnTo>
                      <a:pt x="173" y="26"/>
                    </a:lnTo>
                    <a:lnTo>
                      <a:pt x="163" y="34"/>
                    </a:lnTo>
                    <a:lnTo>
                      <a:pt x="154" y="42"/>
                    </a:lnTo>
                    <a:lnTo>
                      <a:pt x="146" y="52"/>
                    </a:lnTo>
                    <a:lnTo>
                      <a:pt x="138" y="63"/>
                    </a:lnTo>
                    <a:lnTo>
                      <a:pt x="136" y="63"/>
                    </a:lnTo>
                    <a:lnTo>
                      <a:pt x="136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3" name="Freeform 16"/>
              <p:cNvSpPr>
                <a:spLocks noEditPoints="1"/>
              </p:cNvSpPr>
              <p:nvPr userDrawn="1"/>
            </p:nvSpPr>
            <p:spPr bwMode="auto">
              <a:xfrm>
                <a:off x="6394450" y="4108450"/>
                <a:ext cx="80962" cy="112713"/>
              </a:xfrm>
              <a:custGeom>
                <a:avLst/>
                <a:gdLst>
                  <a:gd name="T0" fmla="*/ 452 w 452"/>
                  <a:gd name="T1" fmla="*/ 628 h 641"/>
                  <a:gd name="T2" fmla="*/ 314 w 452"/>
                  <a:gd name="T3" fmla="*/ 0 h 641"/>
                  <a:gd name="T4" fmla="*/ 307 w 452"/>
                  <a:gd name="T5" fmla="*/ 269 h 641"/>
                  <a:gd name="T6" fmla="*/ 290 w 452"/>
                  <a:gd name="T7" fmla="*/ 255 h 641"/>
                  <a:gd name="T8" fmla="*/ 270 w 452"/>
                  <a:gd name="T9" fmla="*/ 244 h 641"/>
                  <a:gd name="T10" fmla="*/ 250 w 452"/>
                  <a:gd name="T11" fmla="*/ 236 h 641"/>
                  <a:gd name="T12" fmla="*/ 227 w 452"/>
                  <a:gd name="T13" fmla="*/ 230 h 641"/>
                  <a:gd name="T14" fmla="*/ 206 w 452"/>
                  <a:gd name="T15" fmla="*/ 227 h 641"/>
                  <a:gd name="T16" fmla="*/ 172 w 452"/>
                  <a:gd name="T17" fmla="*/ 228 h 641"/>
                  <a:gd name="T18" fmla="*/ 143 w 452"/>
                  <a:gd name="T19" fmla="*/ 234 h 641"/>
                  <a:gd name="T20" fmla="*/ 124 w 452"/>
                  <a:gd name="T21" fmla="*/ 240 h 641"/>
                  <a:gd name="T22" fmla="*/ 98 w 452"/>
                  <a:gd name="T23" fmla="*/ 252 h 641"/>
                  <a:gd name="T24" fmla="*/ 67 w 452"/>
                  <a:gd name="T25" fmla="*/ 275 h 641"/>
                  <a:gd name="T26" fmla="*/ 42 w 452"/>
                  <a:gd name="T27" fmla="*/ 304 h 641"/>
                  <a:gd name="T28" fmla="*/ 22 w 452"/>
                  <a:gd name="T29" fmla="*/ 336 h 641"/>
                  <a:gd name="T30" fmla="*/ 8 w 452"/>
                  <a:gd name="T31" fmla="*/ 373 h 641"/>
                  <a:gd name="T32" fmla="*/ 1 w 452"/>
                  <a:gd name="T33" fmla="*/ 412 h 641"/>
                  <a:gd name="T34" fmla="*/ 0 w 452"/>
                  <a:gd name="T35" fmla="*/ 450 h 641"/>
                  <a:gd name="T36" fmla="*/ 6 w 452"/>
                  <a:gd name="T37" fmla="*/ 482 h 641"/>
                  <a:gd name="T38" fmla="*/ 14 w 452"/>
                  <a:gd name="T39" fmla="*/ 513 h 641"/>
                  <a:gd name="T40" fmla="*/ 27 w 452"/>
                  <a:gd name="T41" fmla="*/ 541 h 641"/>
                  <a:gd name="T42" fmla="*/ 44 w 452"/>
                  <a:gd name="T43" fmla="*/ 566 h 641"/>
                  <a:gd name="T44" fmla="*/ 66 w 452"/>
                  <a:gd name="T45" fmla="*/ 589 h 641"/>
                  <a:gd name="T46" fmla="*/ 90 w 452"/>
                  <a:gd name="T47" fmla="*/ 608 h 641"/>
                  <a:gd name="T48" fmla="*/ 116 w 452"/>
                  <a:gd name="T49" fmla="*/ 623 h 641"/>
                  <a:gd name="T50" fmla="*/ 147 w 452"/>
                  <a:gd name="T51" fmla="*/ 634 h 641"/>
                  <a:gd name="T52" fmla="*/ 179 w 452"/>
                  <a:gd name="T53" fmla="*/ 640 h 641"/>
                  <a:gd name="T54" fmla="*/ 207 w 452"/>
                  <a:gd name="T55" fmla="*/ 641 h 641"/>
                  <a:gd name="T56" fmla="*/ 229 w 452"/>
                  <a:gd name="T57" fmla="*/ 637 h 641"/>
                  <a:gd name="T58" fmla="*/ 252 w 452"/>
                  <a:gd name="T59" fmla="*/ 631 h 641"/>
                  <a:gd name="T60" fmla="*/ 272 w 452"/>
                  <a:gd name="T61" fmla="*/ 622 h 641"/>
                  <a:gd name="T62" fmla="*/ 291 w 452"/>
                  <a:gd name="T63" fmla="*/ 609 h 641"/>
                  <a:gd name="T64" fmla="*/ 306 w 452"/>
                  <a:gd name="T65" fmla="*/ 593 h 641"/>
                  <a:gd name="T66" fmla="*/ 314 w 452"/>
                  <a:gd name="T67" fmla="*/ 585 h 641"/>
                  <a:gd name="T68" fmla="*/ 230 w 452"/>
                  <a:gd name="T69" fmla="*/ 347 h 641"/>
                  <a:gd name="T70" fmla="*/ 256 w 452"/>
                  <a:gd name="T71" fmla="*/ 350 h 641"/>
                  <a:gd name="T72" fmla="*/ 278 w 452"/>
                  <a:gd name="T73" fmla="*/ 359 h 641"/>
                  <a:gd name="T74" fmla="*/ 295 w 452"/>
                  <a:gd name="T75" fmla="*/ 373 h 641"/>
                  <a:gd name="T76" fmla="*/ 308 w 452"/>
                  <a:gd name="T77" fmla="*/ 390 h 641"/>
                  <a:gd name="T78" fmla="*/ 317 w 452"/>
                  <a:gd name="T79" fmla="*/ 411 h 641"/>
                  <a:gd name="T80" fmla="*/ 319 w 452"/>
                  <a:gd name="T81" fmla="*/ 434 h 641"/>
                  <a:gd name="T82" fmla="*/ 317 w 452"/>
                  <a:gd name="T83" fmla="*/ 458 h 641"/>
                  <a:gd name="T84" fmla="*/ 308 w 452"/>
                  <a:gd name="T85" fmla="*/ 478 h 641"/>
                  <a:gd name="T86" fmla="*/ 295 w 452"/>
                  <a:gd name="T87" fmla="*/ 496 h 641"/>
                  <a:gd name="T88" fmla="*/ 278 w 452"/>
                  <a:gd name="T89" fmla="*/ 509 h 641"/>
                  <a:gd name="T90" fmla="*/ 256 w 452"/>
                  <a:gd name="T91" fmla="*/ 518 h 641"/>
                  <a:gd name="T92" fmla="*/ 230 w 452"/>
                  <a:gd name="T93" fmla="*/ 521 h 641"/>
                  <a:gd name="T94" fmla="*/ 205 w 452"/>
                  <a:gd name="T95" fmla="*/ 518 h 641"/>
                  <a:gd name="T96" fmla="*/ 182 w 452"/>
                  <a:gd name="T97" fmla="*/ 509 h 641"/>
                  <a:gd name="T98" fmla="*/ 165 w 452"/>
                  <a:gd name="T99" fmla="*/ 496 h 641"/>
                  <a:gd name="T100" fmla="*/ 152 w 452"/>
                  <a:gd name="T101" fmla="*/ 478 h 641"/>
                  <a:gd name="T102" fmla="*/ 144 w 452"/>
                  <a:gd name="T103" fmla="*/ 458 h 641"/>
                  <a:gd name="T104" fmla="*/ 142 w 452"/>
                  <a:gd name="T105" fmla="*/ 434 h 641"/>
                  <a:gd name="T106" fmla="*/ 144 w 452"/>
                  <a:gd name="T107" fmla="*/ 411 h 641"/>
                  <a:gd name="T108" fmla="*/ 152 w 452"/>
                  <a:gd name="T109" fmla="*/ 390 h 641"/>
                  <a:gd name="T110" fmla="*/ 165 w 452"/>
                  <a:gd name="T111" fmla="*/ 373 h 641"/>
                  <a:gd name="T112" fmla="*/ 182 w 452"/>
                  <a:gd name="T113" fmla="*/ 359 h 641"/>
                  <a:gd name="T114" fmla="*/ 205 w 452"/>
                  <a:gd name="T115" fmla="*/ 350 h 641"/>
                  <a:gd name="T116" fmla="*/ 230 w 452"/>
                  <a:gd name="T117" fmla="*/ 347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2" h="641">
                    <a:moveTo>
                      <a:pt x="314" y="628"/>
                    </a:moveTo>
                    <a:lnTo>
                      <a:pt x="452" y="628"/>
                    </a:lnTo>
                    <a:lnTo>
                      <a:pt x="452" y="0"/>
                    </a:lnTo>
                    <a:lnTo>
                      <a:pt x="314" y="0"/>
                    </a:lnTo>
                    <a:lnTo>
                      <a:pt x="314" y="278"/>
                    </a:lnTo>
                    <a:lnTo>
                      <a:pt x="307" y="269"/>
                    </a:lnTo>
                    <a:lnTo>
                      <a:pt x="298" y="262"/>
                    </a:lnTo>
                    <a:lnTo>
                      <a:pt x="290" y="255"/>
                    </a:lnTo>
                    <a:lnTo>
                      <a:pt x="280" y="250"/>
                    </a:lnTo>
                    <a:lnTo>
                      <a:pt x="270" y="244"/>
                    </a:lnTo>
                    <a:lnTo>
                      <a:pt x="260" y="239"/>
                    </a:lnTo>
                    <a:lnTo>
                      <a:pt x="250" y="236"/>
                    </a:lnTo>
                    <a:lnTo>
                      <a:pt x="239" y="233"/>
                    </a:lnTo>
                    <a:lnTo>
                      <a:pt x="227" y="230"/>
                    </a:lnTo>
                    <a:lnTo>
                      <a:pt x="217" y="228"/>
                    </a:lnTo>
                    <a:lnTo>
                      <a:pt x="206" y="227"/>
                    </a:lnTo>
                    <a:lnTo>
                      <a:pt x="194" y="227"/>
                    </a:lnTo>
                    <a:lnTo>
                      <a:pt x="172" y="228"/>
                    </a:lnTo>
                    <a:lnTo>
                      <a:pt x="153" y="232"/>
                    </a:lnTo>
                    <a:lnTo>
                      <a:pt x="143" y="234"/>
                    </a:lnTo>
                    <a:lnTo>
                      <a:pt x="134" y="237"/>
                    </a:lnTo>
                    <a:lnTo>
                      <a:pt x="124" y="240"/>
                    </a:lnTo>
                    <a:lnTo>
                      <a:pt x="115" y="243"/>
                    </a:lnTo>
                    <a:lnTo>
                      <a:pt x="98" y="252"/>
                    </a:lnTo>
                    <a:lnTo>
                      <a:pt x="82" y="263"/>
                    </a:lnTo>
                    <a:lnTo>
                      <a:pt x="67" y="275"/>
                    </a:lnTo>
                    <a:lnTo>
                      <a:pt x="54" y="289"/>
                    </a:lnTo>
                    <a:lnTo>
                      <a:pt x="42" y="304"/>
                    </a:lnTo>
                    <a:lnTo>
                      <a:pt x="31" y="319"/>
                    </a:lnTo>
                    <a:lnTo>
                      <a:pt x="22" y="336"/>
                    </a:lnTo>
                    <a:lnTo>
                      <a:pt x="14" y="354"/>
                    </a:lnTo>
                    <a:lnTo>
                      <a:pt x="8" y="373"/>
                    </a:lnTo>
                    <a:lnTo>
                      <a:pt x="3" y="393"/>
                    </a:lnTo>
                    <a:lnTo>
                      <a:pt x="1" y="412"/>
                    </a:lnTo>
                    <a:lnTo>
                      <a:pt x="0" y="433"/>
                    </a:lnTo>
                    <a:lnTo>
                      <a:pt x="0" y="450"/>
                    </a:lnTo>
                    <a:lnTo>
                      <a:pt x="2" y="466"/>
                    </a:lnTo>
                    <a:lnTo>
                      <a:pt x="6" y="482"/>
                    </a:lnTo>
                    <a:lnTo>
                      <a:pt x="9" y="497"/>
                    </a:lnTo>
                    <a:lnTo>
                      <a:pt x="14" y="513"/>
                    </a:lnTo>
                    <a:lnTo>
                      <a:pt x="21" y="528"/>
                    </a:lnTo>
                    <a:lnTo>
                      <a:pt x="27" y="541"/>
                    </a:lnTo>
                    <a:lnTo>
                      <a:pt x="36" y="555"/>
                    </a:lnTo>
                    <a:lnTo>
                      <a:pt x="44" y="566"/>
                    </a:lnTo>
                    <a:lnTo>
                      <a:pt x="55" y="578"/>
                    </a:lnTo>
                    <a:lnTo>
                      <a:pt x="66" y="589"/>
                    </a:lnTo>
                    <a:lnTo>
                      <a:pt x="77" y="600"/>
                    </a:lnTo>
                    <a:lnTo>
                      <a:pt x="90" y="608"/>
                    </a:lnTo>
                    <a:lnTo>
                      <a:pt x="102" y="617"/>
                    </a:lnTo>
                    <a:lnTo>
                      <a:pt x="116" y="623"/>
                    </a:lnTo>
                    <a:lnTo>
                      <a:pt x="131" y="630"/>
                    </a:lnTo>
                    <a:lnTo>
                      <a:pt x="147" y="634"/>
                    </a:lnTo>
                    <a:lnTo>
                      <a:pt x="162" y="637"/>
                    </a:lnTo>
                    <a:lnTo>
                      <a:pt x="179" y="640"/>
                    </a:lnTo>
                    <a:lnTo>
                      <a:pt x="195" y="641"/>
                    </a:lnTo>
                    <a:lnTo>
                      <a:pt x="207" y="641"/>
                    </a:lnTo>
                    <a:lnTo>
                      <a:pt x="219" y="639"/>
                    </a:lnTo>
                    <a:lnTo>
                      <a:pt x="229" y="637"/>
                    </a:lnTo>
                    <a:lnTo>
                      <a:pt x="241" y="634"/>
                    </a:lnTo>
                    <a:lnTo>
                      <a:pt x="252" y="631"/>
                    </a:lnTo>
                    <a:lnTo>
                      <a:pt x="262" y="627"/>
                    </a:lnTo>
                    <a:lnTo>
                      <a:pt x="272" y="622"/>
                    </a:lnTo>
                    <a:lnTo>
                      <a:pt x="282" y="616"/>
                    </a:lnTo>
                    <a:lnTo>
                      <a:pt x="291" y="609"/>
                    </a:lnTo>
                    <a:lnTo>
                      <a:pt x="298" y="602"/>
                    </a:lnTo>
                    <a:lnTo>
                      <a:pt x="306" y="593"/>
                    </a:lnTo>
                    <a:lnTo>
                      <a:pt x="312" y="585"/>
                    </a:lnTo>
                    <a:lnTo>
                      <a:pt x="314" y="585"/>
                    </a:lnTo>
                    <a:lnTo>
                      <a:pt x="314" y="628"/>
                    </a:lnTo>
                    <a:close/>
                    <a:moveTo>
                      <a:pt x="230" y="347"/>
                    </a:moveTo>
                    <a:lnTo>
                      <a:pt x="243" y="347"/>
                    </a:lnTo>
                    <a:lnTo>
                      <a:pt x="256" y="350"/>
                    </a:lnTo>
                    <a:lnTo>
                      <a:pt x="268" y="353"/>
                    </a:lnTo>
                    <a:lnTo>
                      <a:pt x="278" y="359"/>
                    </a:lnTo>
                    <a:lnTo>
                      <a:pt x="288" y="365"/>
                    </a:lnTo>
                    <a:lnTo>
                      <a:pt x="295" y="373"/>
                    </a:lnTo>
                    <a:lnTo>
                      <a:pt x="303" y="381"/>
                    </a:lnTo>
                    <a:lnTo>
                      <a:pt x="308" y="390"/>
                    </a:lnTo>
                    <a:lnTo>
                      <a:pt x="312" y="401"/>
                    </a:lnTo>
                    <a:lnTo>
                      <a:pt x="317" y="411"/>
                    </a:lnTo>
                    <a:lnTo>
                      <a:pt x="318" y="422"/>
                    </a:lnTo>
                    <a:lnTo>
                      <a:pt x="319" y="434"/>
                    </a:lnTo>
                    <a:lnTo>
                      <a:pt x="318" y="446"/>
                    </a:lnTo>
                    <a:lnTo>
                      <a:pt x="317" y="458"/>
                    </a:lnTo>
                    <a:lnTo>
                      <a:pt x="312" y="468"/>
                    </a:lnTo>
                    <a:lnTo>
                      <a:pt x="308" y="478"/>
                    </a:lnTo>
                    <a:lnTo>
                      <a:pt x="303" y="488"/>
                    </a:lnTo>
                    <a:lnTo>
                      <a:pt x="295" y="496"/>
                    </a:lnTo>
                    <a:lnTo>
                      <a:pt x="288" y="503"/>
                    </a:lnTo>
                    <a:lnTo>
                      <a:pt x="278" y="509"/>
                    </a:lnTo>
                    <a:lnTo>
                      <a:pt x="268" y="515"/>
                    </a:lnTo>
                    <a:lnTo>
                      <a:pt x="256" y="518"/>
                    </a:lnTo>
                    <a:lnTo>
                      <a:pt x="243" y="520"/>
                    </a:lnTo>
                    <a:lnTo>
                      <a:pt x="230" y="521"/>
                    </a:lnTo>
                    <a:lnTo>
                      <a:pt x="217" y="520"/>
                    </a:lnTo>
                    <a:lnTo>
                      <a:pt x="205" y="518"/>
                    </a:lnTo>
                    <a:lnTo>
                      <a:pt x="193" y="515"/>
                    </a:lnTo>
                    <a:lnTo>
                      <a:pt x="182" y="509"/>
                    </a:lnTo>
                    <a:lnTo>
                      <a:pt x="173" y="503"/>
                    </a:lnTo>
                    <a:lnTo>
                      <a:pt x="165" y="496"/>
                    </a:lnTo>
                    <a:lnTo>
                      <a:pt x="158" y="488"/>
                    </a:lnTo>
                    <a:lnTo>
                      <a:pt x="152" y="478"/>
                    </a:lnTo>
                    <a:lnTo>
                      <a:pt x="148" y="468"/>
                    </a:lnTo>
                    <a:lnTo>
                      <a:pt x="144" y="458"/>
                    </a:lnTo>
                    <a:lnTo>
                      <a:pt x="142" y="446"/>
                    </a:lnTo>
                    <a:lnTo>
                      <a:pt x="142" y="434"/>
                    </a:lnTo>
                    <a:lnTo>
                      <a:pt x="142" y="422"/>
                    </a:lnTo>
                    <a:lnTo>
                      <a:pt x="144" y="411"/>
                    </a:lnTo>
                    <a:lnTo>
                      <a:pt x="148" y="401"/>
                    </a:lnTo>
                    <a:lnTo>
                      <a:pt x="152" y="390"/>
                    </a:lnTo>
                    <a:lnTo>
                      <a:pt x="158" y="381"/>
                    </a:lnTo>
                    <a:lnTo>
                      <a:pt x="165" y="373"/>
                    </a:lnTo>
                    <a:lnTo>
                      <a:pt x="173" y="365"/>
                    </a:lnTo>
                    <a:lnTo>
                      <a:pt x="182" y="359"/>
                    </a:lnTo>
                    <a:lnTo>
                      <a:pt x="193" y="353"/>
                    </a:lnTo>
                    <a:lnTo>
                      <a:pt x="205" y="350"/>
                    </a:lnTo>
                    <a:lnTo>
                      <a:pt x="217" y="347"/>
                    </a:lnTo>
                    <a:lnTo>
                      <a:pt x="230" y="3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4" name="Freeform 17"/>
              <p:cNvSpPr>
                <a:spLocks/>
              </p:cNvSpPr>
              <p:nvPr userDrawn="1"/>
            </p:nvSpPr>
            <p:spPr bwMode="auto">
              <a:xfrm>
                <a:off x="4848225" y="4275138"/>
                <a:ext cx="74612" cy="106363"/>
              </a:xfrm>
              <a:custGeom>
                <a:avLst/>
                <a:gdLst>
                  <a:gd name="T0" fmla="*/ 370 w 421"/>
                  <a:gd name="T1" fmla="*/ 34 h 601"/>
                  <a:gd name="T2" fmla="*/ 326 w 421"/>
                  <a:gd name="T3" fmla="*/ 17 h 601"/>
                  <a:gd name="T4" fmla="*/ 280 w 421"/>
                  <a:gd name="T5" fmla="*/ 7 h 601"/>
                  <a:gd name="T6" fmla="*/ 234 w 421"/>
                  <a:gd name="T7" fmla="*/ 1 h 601"/>
                  <a:gd name="T8" fmla="*/ 178 w 421"/>
                  <a:gd name="T9" fmla="*/ 4 h 601"/>
                  <a:gd name="T10" fmla="*/ 123 w 421"/>
                  <a:gd name="T11" fmla="*/ 22 h 601"/>
                  <a:gd name="T12" fmla="*/ 78 w 421"/>
                  <a:gd name="T13" fmla="*/ 53 h 601"/>
                  <a:gd name="T14" fmla="*/ 46 w 421"/>
                  <a:gd name="T15" fmla="*/ 96 h 601"/>
                  <a:gd name="T16" fmla="*/ 26 w 421"/>
                  <a:gd name="T17" fmla="*/ 150 h 601"/>
                  <a:gd name="T18" fmla="*/ 23 w 421"/>
                  <a:gd name="T19" fmla="*/ 208 h 601"/>
                  <a:gd name="T20" fmla="*/ 30 w 421"/>
                  <a:gd name="T21" fmla="*/ 249 h 601"/>
                  <a:gd name="T22" fmla="*/ 44 w 421"/>
                  <a:gd name="T23" fmla="*/ 280 h 601"/>
                  <a:gd name="T24" fmla="*/ 65 w 421"/>
                  <a:gd name="T25" fmla="*/ 304 h 601"/>
                  <a:gd name="T26" fmla="*/ 92 w 421"/>
                  <a:gd name="T27" fmla="*/ 322 h 601"/>
                  <a:gd name="T28" fmla="*/ 125 w 421"/>
                  <a:gd name="T29" fmla="*/ 336 h 601"/>
                  <a:gd name="T30" fmla="*/ 163 w 421"/>
                  <a:gd name="T31" fmla="*/ 349 h 601"/>
                  <a:gd name="T32" fmla="*/ 198 w 421"/>
                  <a:gd name="T33" fmla="*/ 359 h 601"/>
                  <a:gd name="T34" fmla="*/ 234 w 421"/>
                  <a:gd name="T35" fmla="*/ 373 h 601"/>
                  <a:gd name="T36" fmla="*/ 253 w 421"/>
                  <a:gd name="T37" fmla="*/ 387 h 601"/>
                  <a:gd name="T38" fmla="*/ 263 w 421"/>
                  <a:gd name="T39" fmla="*/ 401 h 601"/>
                  <a:gd name="T40" fmla="*/ 267 w 421"/>
                  <a:gd name="T41" fmla="*/ 418 h 601"/>
                  <a:gd name="T42" fmla="*/ 263 w 421"/>
                  <a:gd name="T43" fmla="*/ 438 h 601"/>
                  <a:gd name="T44" fmla="*/ 253 w 421"/>
                  <a:gd name="T45" fmla="*/ 453 h 601"/>
                  <a:gd name="T46" fmla="*/ 233 w 421"/>
                  <a:gd name="T47" fmla="*/ 467 h 601"/>
                  <a:gd name="T48" fmla="*/ 195 w 421"/>
                  <a:gd name="T49" fmla="*/ 475 h 601"/>
                  <a:gd name="T50" fmla="*/ 158 w 421"/>
                  <a:gd name="T51" fmla="*/ 471 h 601"/>
                  <a:gd name="T52" fmla="*/ 124 w 421"/>
                  <a:gd name="T53" fmla="*/ 458 h 601"/>
                  <a:gd name="T54" fmla="*/ 93 w 421"/>
                  <a:gd name="T55" fmla="*/ 439 h 601"/>
                  <a:gd name="T56" fmla="*/ 64 w 421"/>
                  <a:gd name="T57" fmla="*/ 417 h 601"/>
                  <a:gd name="T58" fmla="*/ 30 w 421"/>
                  <a:gd name="T59" fmla="*/ 555 h 601"/>
                  <a:gd name="T60" fmla="*/ 79 w 421"/>
                  <a:gd name="T61" fmla="*/ 577 h 601"/>
                  <a:gd name="T62" fmla="*/ 129 w 421"/>
                  <a:gd name="T63" fmla="*/ 593 h 601"/>
                  <a:gd name="T64" fmla="*/ 182 w 421"/>
                  <a:gd name="T65" fmla="*/ 600 h 601"/>
                  <a:gd name="T66" fmla="*/ 230 w 421"/>
                  <a:gd name="T67" fmla="*/ 600 h 601"/>
                  <a:gd name="T68" fmla="*/ 273 w 421"/>
                  <a:gd name="T69" fmla="*/ 592 h 601"/>
                  <a:gd name="T70" fmla="*/ 313 w 421"/>
                  <a:gd name="T71" fmla="*/ 578 h 601"/>
                  <a:gd name="T72" fmla="*/ 350 w 421"/>
                  <a:gd name="T73" fmla="*/ 556 h 601"/>
                  <a:gd name="T74" fmla="*/ 382 w 421"/>
                  <a:gd name="T75" fmla="*/ 527 h 601"/>
                  <a:gd name="T76" fmla="*/ 404 w 421"/>
                  <a:gd name="T77" fmla="*/ 490 h 601"/>
                  <a:gd name="T78" fmla="*/ 416 w 421"/>
                  <a:gd name="T79" fmla="*/ 450 h 601"/>
                  <a:gd name="T80" fmla="*/ 421 w 421"/>
                  <a:gd name="T81" fmla="*/ 408 h 601"/>
                  <a:gd name="T82" fmla="*/ 418 w 421"/>
                  <a:gd name="T83" fmla="*/ 362 h 601"/>
                  <a:gd name="T84" fmla="*/ 404 w 421"/>
                  <a:gd name="T85" fmla="*/ 321 h 601"/>
                  <a:gd name="T86" fmla="*/ 380 w 421"/>
                  <a:gd name="T87" fmla="*/ 290 h 601"/>
                  <a:gd name="T88" fmla="*/ 348 w 421"/>
                  <a:gd name="T89" fmla="*/ 266 h 601"/>
                  <a:gd name="T90" fmla="*/ 309 w 421"/>
                  <a:gd name="T91" fmla="*/ 248 h 601"/>
                  <a:gd name="T92" fmla="*/ 242 w 421"/>
                  <a:gd name="T93" fmla="*/ 226 h 601"/>
                  <a:gd name="T94" fmla="*/ 210 w 421"/>
                  <a:gd name="T95" fmla="*/ 214 h 601"/>
                  <a:gd name="T96" fmla="*/ 191 w 421"/>
                  <a:gd name="T97" fmla="*/ 201 h 601"/>
                  <a:gd name="T98" fmla="*/ 181 w 421"/>
                  <a:gd name="T99" fmla="*/ 189 h 601"/>
                  <a:gd name="T100" fmla="*/ 177 w 421"/>
                  <a:gd name="T101" fmla="*/ 172 h 601"/>
                  <a:gd name="T102" fmla="*/ 180 w 421"/>
                  <a:gd name="T103" fmla="*/ 156 h 601"/>
                  <a:gd name="T104" fmla="*/ 190 w 421"/>
                  <a:gd name="T105" fmla="*/ 143 h 601"/>
                  <a:gd name="T106" fmla="*/ 208 w 421"/>
                  <a:gd name="T107" fmla="*/ 131 h 601"/>
                  <a:gd name="T108" fmla="*/ 240 w 421"/>
                  <a:gd name="T109" fmla="*/ 124 h 601"/>
                  <a:gd name="T110" fmla="*/ 280 w 421"/>
                  <a:gd name="T111" fmla="*/ 130 h 601"/>
                  <a:gd name="T112" fmla="*/ 317 w 421"/>
                  <a:gd name="T113" fmla="*/ 147 h 601"/>
                  <a:gd name="T114" fmla="*/ 397 w 421"/>
                  <a:gd name="T115" fmla="*/ 48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21" h="601">
                    <a:moveTo>
                      <a:pt x="397" y="48"/>
                    </a:moveTo>
                    <a:lnTo>
                      <a:pt x="384" y="40"/>
                    </a:lnTo>
                    <a:lnTo>
                      <a:pt x="370" y="34"/>
                    </a:lnTo>
                    <a:lnTo>
                      <a:pt x="356" y="28"/>
                    </a:lnTo>
                    <a:lnTo>
                      <a:pt x="341" y="23"/>
                    </a:lnTo>
                    <a:lnTo>
                      <a:pt x="326" y="17"/>
                    </a:lnTo>
                    <a:lnTo>
                      <a:pt x="311" y="13"/>
                    </a:lnTo>
                    <a:lnTo>
                      <a:pt x="295" y="10"/>
                    </a:lnTo>
                    <a:lnTo>
                      <a:pt x="280" y="7"/>
                    </a:lnTo>
                    <a:lnTo>
                      <a:pt x="264" y="3"/>
                    </a:lnTo>
                    <a:lnTo>
                      <a:pt x="249" y="2"/>
                    </a:lnTo>
                    <a:lnTo>
                      <a:pt x="234" y="1"/>
                    </a:lnTo>
                    <a:lnTo>
                      <a:pt x="219" y="0"/>
                    </a:lnTo>
                    <a:lnTo>
                      <a:pt x="198" y="1"/>
                    </a:lnTo>
                    <a:lnTo>
                      <a:pt x="178" y="4"/>
                    </a:lnTo>
                    <a:lnTo>
                      <a:pt x="158" y="9"/>
                    </a:lnTo>
                    <a:lnTo>
                      <a:pt x="140" y="14"/>
                    </a:lnTo>
                    <a:lnTo>
                      <a:pt x="123" y="22"/>
                    </a:lnTo>
                    <a:lnTo>
                      <a:pt x="107" y="30"/>
                    </a:lnTo>
                    <a:lnTo>
                      <a:pt x="92" y="41"/>
                    </a:lnTo>
                    <a:lnTo>
                      <a:pt x="78" y="53"/>
                    </a:lnTo>
                    <a:lnTo>
                      <a:pt x="66" y="66"/>
                    </a:lnTo>
                    <a:lnTo>
                      <a:pt x="55" y="81"/>
                    </a:lnTo>
                    <a:lnTo>
                      <a:pt x="46" y="96"/>
                    </a:lnTo>
                    <a:lnTo>
                      <a:pt x="37" y="113"/>
                    </a:lnTo>
                    <a:lnTo>
                      <a:pt x="32" y="131"/>
                    </a:lnTo>
                    <a:lnTo>
                      <a:pt x="26" y="150"/>
                    </a:lnTo>
                    <a:lnTo>
                      <a:pt x="24" y="170"/>
                    </a:lnTo>
                    <a:lnTo>
                      <a:pt x="23" y="192"/>
                    </a:lnTo>
                    <a:lnTo>
                      <a:pt x="23" y="208"/>
                    </a:lnTo>
                    <a:lnTo>
                      <a:pt x="25" y="222"/>
                    </a:lnTo>
                    <a:lnTo>
                      <a:pt x="27" y="236"/>
                    </a:lnTo>
                    <a:lnTo>
                      <a:pt x="30" y="249"/>
                    </a:lnTo>
                    <a:lnTo>
                      <a:pt x="34" y="260"/>
                    </a:lnTo>
                    <a:lnTo>
                      <a:pt x="39" y="270"/>
                    </a:lnTo>
                    <a:lnTo>
                      <a:pt x="44" y="280"/>
                    </a:lnTo>
                    <a:lnTo>
                      <a:pt x="50" y="289"/>
                    </a:lnTo>
                    <a:lnTo>
                      <a:pt x="57" y="296"/>
                    </a:lnTo>
                    <a:lnTo>
                      <a:pt x="65" y="304"/>
                    </a:lnTo>
                    <a:lnTo>
                      <a:pt x="73" y="310"/>
                    </a:lnTo>
                    <a:lnTo>
                      <a:pt x="82" y="317"/>
                    </a:lnTo>
                    <a:lnTo>
                      <a:pt x="92" y="322"/>
                    </a:lnTo>
                    <a:lnTo>
                      <a:pt x="103" y="327"/>
                    </a:lnTo>
                    <a:lnTo>
                      <a:pt x="113" y="332"/>
                    </a:lnTo>
                    <a:lnTo>
                      <a:pt x="125" y="336"/>
                    </a:lnTo>
                    <a:lnTo>
                      <a:pt x="137" y="340"/>
                    </a:lnTo>
                    <a:lnTo>
                      <a:pt x="150" y="345"/>
                    </a:lnTo>
                    <a:lnTo>
                      <a:pt x="163" y="349"/>
                    </a:lnTo>
                    <a:lnTo>
                      <a:pt x="177" y="353"/>
                    </a:lnTo>
                    <a:lnTo>
                      <a:pt x="188" y="355"/>
                    </a:lnTo>
                    <a:lnTo>
                      <a:pt x="198" y="359"/>
                    </a:lnTo>
                    <a:lnTo>
                      <a:pt x="210" y="363"/>
                    </a:lnTo>
                    <a:lnTo>
                      <a:pt x="222" y="367"/>
                    </a:lnTo>
                    <a:lnTo>
                      <a:pt x="234" y="373"/>
                    </a:lnTo>
                    <a:lnTo>
                      <a:pt x="245" y="379"/>
                    </a:lnTo>
                    <a:lnTo>
                      <a:pt x="249" y="383"/>
                    </a:lnTo>
                    <a:lnTo>
                      <a:pt x="253" y="387"/>
                    </a:lnTo>
                    <a:lnTo>
                      <a:pt x="257" y="391"/>
                    </a:lnTo>
                    <a:lnTo>
                      <a:pt x="261" y="396"/>
                    </a:lnTo>
                    <a:lnTo>
                      <a:pt x="263" y="401"/>
                    </a:lnTo>
                    <a:lnTo>
                      <a:pt x="265" y="406"/>
                    </a:lnTo>
                    <a:lnTo>
                      <a:pt x="266" y="411"/>
                    </a:lnTo>
                    <a:lnTo>
                      <a:pt x="267" y="418"/>
                    </a:lnTo>
                    <a:lnTo>
                      <a:pt x="266" y="425"/>
                    </a:lnTo>
                    <a:lnTo>
                      <a:pt x="265" y="432"/>
                    </a:lnTo>
                    <a:lnTo>
                      <a:pt x="263" y="438"/>
                    </a:lnTo>
                    <a:lnTo>
                      <a:pt x="261" y="444"/>
                    </a:lnTo>
                    <a:lnTo>
                      <a:pt x="257" y="449"/>
                    </a:lnTo>
                    <a:lnTo>
                      <a:pt x="253" y="453"/>
                    </a:lnTo>
                    <a:lnTo>
                      <a:pt x="249" y="458"/>
                    </a:lnTo>
                    <a:lnTo>
                      <a:pt x="245" y="462"/>
                    </a:lnTo>
                    <a:lnTo>
                      <a:pt x="233" y="467"/>
                    </a:lnTo>
                    <a:lnTo>
                      <a:pt x="221" y="472"/>
                    </a:lnTo>
                    <a:lnTo>
                      <a:pt x="208" y="475"/>
                    </a:lnTo>
                    <a:lnTo>
                      <a:pt x="195" y="475"/>
                    </a:lnTo>
                    <a:lnTo>
                      <a:pt x="182" y="475"/>
                    </a:lnTo>
                    <a:lnTo>
                      <a:pt x="170" y="473"/>
                    </a:lnTo>
                    <a:lnTo>
                      <a:pt x="158" y="471"/>
                    </a:lnTo>
                    <a:lnTo>
                      <a:pt x="147" y="467"/>
                    </a:lnTo>
                    <a:lnTo>
                      <a:pt x="135" y="463"/>
                    </a:lnTo>
                    <a:lnTo>
                      <a:pt x="124" y="458"/>
                    </a:lnTo>
                    <a:lnTo>
                      <a:pt x="113" y="452"/>
                    </a:lnTo>
                    <a:lnTo>
                      <a:pt x="103" y="446"/>
                    </a:lnTo>
                    <a:lnTo>
                      <a:pt x="93" y="439"/>
                    </a:lnTo>
                    <a:lnTo>
                      <a:pt x="83" y="432"/>
                    </a:lnTo>
                    <a:lnTo>
                      <a:pt x="73" y="424"/>
                    </a:lnTo>
                    <a:lnTo>
                      <a:pt x="64" y="417"/>
                    </a:lnTo>
                    <a:lnTo>
                      <a:pt x="0" y="535"/>
                    </a:lnTo>
                    <a:lnTo>
                      <a:pt x="15" y="546"/>
                    </a:lnTo>
                    <a:lnTo>
                      <a:pt x="30" y="555"/>
                    </a:lnTo>
                    <a:lnTo>
                      <a:pt x="46" y="563"/>
                    </a:lnTo>
                    <a:lnTo>
                      <a:pt x="62" y="571"/>
                    </a:lnTo>
                    <a:lnTo>
                      <a:pt x="79" y="577"/>
                    </a:lnTo>
                    <a:lnTo>
                      <a:pt x="95" y="584"/>
                    </a:lnTo>
                    <a:lnTo>
                      <a:pt x="112" y="589"/>
                    </a:lnTo>
                    <a:lnTo>
                      <a:pt x="129" y="593"/>
                    </a:lnTo>
                    <a:lnTo>
                      <a:pt x="147" y="597"/>
                    </a:lnTo>
                    <a:lnTo>
                      <a:pt x="165" y="599"/>
                    </a:lnTo>
                    <a:lnTo>
                      <a:pt x="182" y="600"/>
                    </a:lnTo>
                    <a:lnTo>
                      <a:pt x="200" y="601"/>
                    </a:lnTo>
                    <a:lnTo>
                      <a:pt x="214" y="601"/>
                    </a:lnTo>
                    <a:lnTo>
                      <a:pt x="230" y="600"/>
                    </a:lnTo>
                    <a:lnTo>
                      <a:pt x="243" y="598"/>
                    </a:lnTo>
                    <a:lnTo>
                      <a:pt x="257" y="596"/>
                    </a:lnTo>
                    <a:lnTo>
                      <a:pt x="273" y="592"/>
                    </a:lnTo>
                    <a:lnTo>
                      <a:pt x="287" y="588"/>
                    </a:lnTo>
                    <a:lnTo>
                      <a:pt x="299" y="584"/>
                    </a:lnTo>
                    <a:lnTo>
                      <a:pt x="313" y="578"/>
                    </a:lnTo>
                    <a:lnTo>
                      <a:pt x="326" y="572"/>
                    </a:lnTo>
                    <a:lnTo>
                      <a:pt x="338" y="564"/>
                    </a:lnTo>
                    <a:lnTo>
                      <a:pt x="350" y="556"/>
                    </a:lnTo>
                    <a:lnTo>
                      <a:pt x="362" y="547"/>
                    </a:lnTo>
                    <a:lnTo>
                      <a:pt x="373" y="537"/>
                    </a:lnTo>
                    <a:lnTo>
                      <a:pt x="382" y="527"/>
                    </a:lnTo>
                    <a:lnTo>
                      <a:pt x="390" y="515"/>
                    </a:lnTo>
                    <a:lnTo>
                      <a:pt x="397" y="503"/>
                    </a:lnTo>
                    <a:lnTo>
                      <a:pt x="404" y="490"/>
                    </a:lnTo>
                    <a:lnTo>
                      <a:pt x="408" y="477"/>
                    </a:lnTo>
                    <a:lnTo>
                      <a:pt x="412" y="464"/>
                    </a:lnTo>
                    <a:lnTo>
                      <a:pt x="416" y="450"/>
                    </a:lnTo>
                    <a:lnTo>
                      <a:pt x="418" y="436"/>
                    </a:lnTo>
                    <a:lnTo>
                      <a:pt x="420" y="422"/>
                    </a:lnTo>
                    <a:lnTo>
                      <a:pt x="421" y="408"/>
                    </a:lnTo>
                    <a:lnTo>
                      <a:pt x="421" y="393"/>
                    </a:lnTo>
                    <a:lnTo>
                      <a:pt x="420" y="377"/>
                    </a:lnTo>
                    <a:lnTo>
                      <a:pt x="418" y="362"/>
                    </a:lnTo>
                    <a:lnTo>
                      <a:pt x="415" y="347"/>
                    </a:lnTo>
                    <a:lnTo>
                      <a:pt x="410" y="334"/>
                    </a:lnTo>
                    <a:lnTo>
                      <a:pt x="404" y="321"/>
                    </a:lnTo>
                    <a:lnTo>
                      <a:pt x="397" y="310"/>
                    </a:lnTo>
                    <a:lnTo>
                      <a:pt x="390" y="299"/>
                    </a:lnTo>
                    <a:lnTo>
                      <a:pt x="380" y="290"/>
                    </a:lnTo>
                    <a:lnTo>
                      <a:pt x="370" y="281"/>
                    </a:lnTo>
                    <a:lnTo>
                      <a:pt x="360" y="274"/>
                    </a:lnTo>
                    <a:lnTo>
                      <a:pt x="348" y="266"/>
                    </a:lnTo>
                    <a:lnTo>
                      <a:pt x="336" y="260"/>
                    </a:lnTo>
                    <a:lnTo>
                      <a:pt x="323" y="253"/>
                    </a:lnTo>
                    <a:lnTo>
                      <a:pt x="309" y="248"/>
                    </a:lnTo>
                    <a:lnTo>
                      <a:pt x="295" y="242"/>
                    </a:lnTo>
                    <a:lnTo>
                      <a:pt x="280" y="238"/>
                    </a:lnTo>
                    <a:lnTo>
                      <a:pt x="242" y="226"/>
                    </a:lnTo>
                    <a:lnTo>
                      <a:pt x="233" y="223"/>
                    </a:lnTo>
                    <a:lnTo>
                      <a:pt x="222" y="219"/>
                    </a:lnTo>
                    <a:lnTo>
                      <a:pt x="210" y="214"/>
                    </a:lnTo>
                    <a:lnTo>
                      <a:pt x="200" y="209"/>
                    </a:lnTo>
                    <a:lnTo>
                      <a:pt x="195" y="206"/>
                    </a:lnTo>
                    <a:lnTo>
                      <a:pt x="191" y="201"/>
                    </a:lnTo>
                    <a:lnTo>
                      <a:pt x="188" y="198"/>
                    </a:lnTo>
                    <a:lnTo>
                      <a:pt x="183" y="193"/>
                    </a:lnTo>
                    <a:lnTo>
                      <a:pt x="181" y="189"/>
                    </a:lnTo>
                    <a:lnTo>
                      <a:pt x="179" y="183"/>
                    </a:lnTo>
                    <a:lnTo>
                      <a:pt x="178" y="178"/>
                    </a:lnTo>
                    <a:lnTo>
                      <a:pt x="177" y="172"/>
                    </a:lnTo>
                    <a:lnTo>
                      <a:pt x="178" y="166"/>
                    </a:lnTo>
                    <a:lnTo>
                      <a:pt x="179" y="161"/>
                    </a:lnTo>
                    <a:lnTo>
                      <a:pt x="180" y="156"/>
                    </a:lnTo>
                    <a:lnTo>
                      <a:pt x="183" y="151"/>
                    </a:lnTo>
                    <a:lnTo>
                      <a:pt x="186" y="147"/>
                    </a:lnTo>
                    <a:lnTo>
                      <a:pt x="190" y="143"/>
                    </a:lnTo>
                    <a:lnTo>
                      <a:pt x="194" y="139"/>
                    </a:lnTo>
                    <a:lnTo>
                      <a:pt x="198" y="136"/>
                    </a:lnTo>
                    <a:lnTo>
                      <a:pt x="208" y="131"/>
                    </a:lnTo>
                    <a:lnTo>
                      <a:pt x="219" y="127"/>
                    </a:lnTo>
                    <a:lnTo>
                      <a:pt x="230" y="125"/>
                    </a:lnTo>
                    <a:lnTo>
                      <a:pt x="240" y="124"/>
                    </a:lnTo>
                    <a:lnTo>
                      <a:pt x="254" y="125"/>
                    </a:lnTo>
                    <a:lnTo>
                      <a:pt x="267" y="127"/>
                    </a:lnTo>
                    <a:lnTo>
                      <a:pt x="280" y="130"/>
                    </a:lnTo>
                    <a:lnTo>
                      <a:pt x="293" y="135"/>
                    </a:lnTo>
                    <a:lnTo>
                      <a:pt x="305" y="140"/>
                    </a:lnTo>
                    <a:lnTo>
                      <a:pt x="317" y="147"/>
                    </a:lnTo>
                    <a:lnTo>
                      <a:pt x="329" y="154"/>
                    </a:lnTo>
                    <a:lnTo>
                      <a:pt x="338" y="163"/>
                    </a:lnTo>
                    <a:lnTo>
                      <a:pt x="397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5" name="Freeform 18"/>
              <p:cNvSpPr>
                <a:spLocks noEditPoints="1"/>
              </p:cNvSpPr>
              <p:nvPr userDrawn="1"/>
            </p:nvSpPr>
            <p:spPr bwMode="auto">
              <a:xfrm>
                <a:off x="4932363" y="4270375"/>
                <a:ext cx="26987" cy="107950"/>
              </a:xfrm>
              <a:custGeom>
                <a:avLst/>
                <a:gdLst>
                  <a:gd name="T0" fmla="*/ 145 w 154"/>
                  <a:gd name="T1" fmla="*/ 226 h 614"/>
                  <a:gd name="T2" fmla="*/ 8 w 154"/>
                  <a:gd name="T3" fmla="*/ 226 h 614"/>
                  <a:gd name="T4" fmla="*/ 8 w 154"/>
                  <a:gd name="T5" fmla="*/ 614 h 614"/>
                  <a:gd name="T6" fmla="*/ 145 w 154"/>
                  <a:gd name="T7" fmla="*/ 614 h 614"/>
                  <a:gd name="T8" fmla="*/ 145 w 154"/>
                  <a:gd name="T9" fmla="*/ 226 h 614"/>
                  <a:gd name="T10" fmla="*/ 77 w 154"/>
                  <a:gd name="T11" fmla="*/ 0 h 614"/>
                  <a:gd name="T12" fmla="*/ 67 w 154"/>
                  <a:gd name="T13" fmla="*/ 0 h 614"/>
                  <a:gd name="T14" fmla="*/ 56 w 154"/>
                  <a:gd name="T15" fmla="*/ 2 h 614"/>
                  <a:gd name="T16" fmla="*/ 48 w 154"/>
                  <a:gd name="T17" fmla="*/ 6 h 614"/>
                  <a:gd name="T18" fmla="*/ 38 w 154"/>
                  <a:gd name="T19" fmla="*/ 10 h 614"/>
                  <a:gd name="T20" fmla="*/ 30 w 154"/>
                  <a:gd name="T21" fmla="*/ 16 h 614"/>
                  <a:gd name="T22" fmla="*/ 23 w 154"/>
                  <a:gd name="T23" fmla="*/ 23 h 614"/>
                  <a:gd name="T24" fmla="*/ 16 w 154"/>
                  <a:gd name="T25" fmla="*/ 30 h 614"/>
                  <a:gd name="T26" fmla="*/ 11 w 154"/>
                  <a:gd name="T27" fmla="*/ 38 h 614"/>
                  <a:gd name="T28" fmla="*/ 6 w 154"/>
                  <a:gd name="T29" fmla="*/ 48 h 614"/>
                  <a:gd name="T30" fmla="*/ 2 w 154"/>
                  <a:gd name="T31" fmla="*/ 56 h 614"/>
                  <a:gd name="T32" fmla="*/ 0 w 154"/>
                  <a:gd name="T33" fmla="*/ 67 h 614"/>
                  <a:gd name="T34" fmla="*/ 0 w 154"/>
                  <a:gd name="T35" fmla="*/ 77 h 614"/>
                  <a:gd name="T36" fmla="*/ 0 w 154"/>
                  <a:gd name="T37" fmla="*/ 87 h 614"/>
                  <a:gd name="T38" fmla="*/ 2 w 154"/>
                  <a:gd name="T39" fmla="*/ 97 h 614"/>
                  <a:gd name="T40" fmla="*/ 6 w 154"/>
                  <a:gd name="T41" fmla="*/ 107 h 614"/>
                  <a:gd name="T42" fmla="*/ 11 w 154"/>
                  <a:gd name="T43" fmla="*/ 115 h 614"/>
                  <a:gd name="T44" fmla="*/ 16 w 154"/>
                  <a:gd name="T45" fmla="*/ 124 h 614"/>
                  <a:gd name="T46" fmla="*/ 23 w 154"/>
                  <a:gd name="T47" fmla="*/ 131 h 614"/>
                  <a:gd name="T48" fmla="*/ 30 w 154"/>
                  <a:gd name="T49" fmla="*/ 138 h 614"/>
                  <a:gd name="T50" fmla="*/ 38 w 154"/>
                  <a:gd name="T51" fmla="*/ 143 h 614"/>
                  <a:gd name="T52" fmla="*/ 48 w 154"/>
                  <a:gd name="T53" fmla="*/ 148 h 614"/>
                  <a:gd name="T54" fmla="*/ 56 w 154"/>
                  <a:gd name="T55" fmla="*/ 151 h 614"/>
                  <a:gd name="T56" fmla="*/ 67 w 154"/>
                  <a:gd name="T57" fmla="*/ 153 h 614"/>
                  <a:gd name="T58" fmla="*/ 77 w 154"/>
                  <a:gd name="T59" fmla="*/ 154 h 614"/>
                  <a:gd name="T60" fmla="*/ 87 w 154"/>
                  <a:gd name="T61" fmla="*/ 153 h 614"/>
                  <a:gd name="T62" fmla="*/ 97 w 154"/>
                  <a:gd name="T63" fmla="*/ 151 h 614"/>
                  <a:gd name="T64" fmla="*/ 107 w 154"/>
                  <a:gd name="T65" fmla="*/ 148 h 614"/>
                  <a:gd name="T66" fmla="*/ 115 w 154"/>
                  <a:gd name="T67" fmla="*/ 143 h 614"/>
                  <a:gd name="T68" fmla="*/ 124 w 154"/>
                  <a:gd name="T69" fmla="*/ 138 h 614"/>
                  <a:gd name="T70" fmla="*/ 132 w 154"/>
                  <a:gd name="T71" fmla="*/ 131 h 614"/>
                  <a:gd name="T72" fmla="*/ 138 w 154"/>
                  <a:gd name="T73" fmla="*/ 124 h 614"/>
                  <a:gd name="T74" fmla="*/ 143 w 154"/>
                  <a:gd name="T75" fmla="*/ 115 h 614"/>
                  <a:gd name="T76" fmla="*/ 148 w 154"/>
                  <a:gd name="T77" fmla="*/ 107 h 614"/>
                  <a:gd name="T78" fmla="*/ 151 w 154"/>
                  <a:gd name="T79" fmla="*/ 97 h 614"/>
                  <a:gd name="T80" fmla="*/ 153 w 154"/>
                  <a:gd name="T81" fmla="*/ 87 h 614"/>
                  <a:gd name="T82" fmla="*/ 154 w 154"/>
                  <a:gd name="T83" fmla="*/ 77 h 614"/>
                  <a:gd name="T84" fmla="*/ 153 w 154"/>
                  <a:gd name="T85" fmla="*/ 67 h 614"/>
                  <a:gd name="T86" fmla="*/ 151 w 154"/>
                  <a:gd name="T87" fmla="*/ 56 h 614"/>
                  <a:gd name="T88" fmla="*/ 148 w 154"/>
                  <a:gd name="T89" fmla="*/ 48 h 614"/>
                  <a:gd name="T90" fmla="*/ 143 w 154"/>
                  <a:gd name="T91" fmla="*/ 38 h 614"/>
                  <a:gd name="T92" fmla="*/ 138 w 154"/>
                  <a:gd name="T93" fmla="*/ 30 h 614"/>
                  <a:gd name="T94" fmla="*/ 132 w 154"/>
                  <a:gd name="T95" fmla="*/ 23 h 614"/>
                  <a:gd name="T96" fmla="*/ 124 w 154"/>
                  <a:gd name="T97" fmla="*/ 16 h 614"/>
                  <a:gd name="T98" fmla="*/ 115 w 154"/>
                  <a:gd name="T99" fmla="*/ 10 h 614"/>
                  <a:gd name="T100" fmla="*/ 107 w 154"/>
                  <a:gd name="T101" fmla="*/ 6 h 614"/>
                  <a:gd name="T102" fmla="*/ 97 w 154"/>
                  <a:gd name="T103" fmla="*/ 2 h 614"/>
                  <a:gd name="T104" fmla="*/ 87 w 154"/>
                  <a:gd name="T105" fmla="*/ 0 h 614"/>
                  <a:gd name="T106" fmla="*/ 77 w 154"/>
                  <a:gd name="T107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4" h="614">
                    <a:moveTo>
                      <a:pt x="145" y="226"/>
                    </a:moveTo>
                    <a:lnTo>
                      <a:pt x="8" y="226"/>
                    </a:lnTo>
                    <a:lnTo>
                      <a:pt x="8" y="614"/>
                    </a:lnTo>
                    <a:lnTo>
                      <a:pt x="145" y="614"/>
                    </a:lnTo>
                    <a:lnTo>
                      <a:pt x="145" y="226"/>
                    </a:lnTo>
                    <a:close/>
                    <a:moveTo>
                      <a:pt x="77" y="0"/>
                    </a:moveTo>
                    <a:lnTo>
                      <a:pt x="67" y="0"/>
                    </a:lnTo>
                    <a:lnTo>
                      <a:pt x="56" y="2"/>
                    </a:lnTo>
                    <a:lnTo>
                      <a:pt x="48" y="6"/>
                    </a:lnTo>
                    <a:lnTo>
                      <a:pt x="38" y="10"/>
                    </a:lnTo>
                    <a:lnTo>
                      <a:pt x="30" y="16"/>
                    </a:lnTo>
                    <a:lnTo>
                      <a:pt x="23" y="23"/>
                    </a:lnTo>
                    <a:lnTo>
                      <a:pt x="16" y="30"/>
                    </a:lnTo>
                    <a:lnTo>
                      <a:pt x="11" y="38"/>
                    </a:lnTo>
                    <a:lnTo>
                      <a:pt x="6" y="48"/>
                    </a:lnTo>
                    <a:lnTo>
                      <a:pt x="2" y="56"/>
                    </a:lnTo>
                    <a:lnTo>
                      <a:pt x="0" y="67"/>
                    </a:lnTo>
                    <a:lnTo>
                      <a:pt x="0" y="77"/>
                    </a:lnTo>
                    <a:lnTo>
                      <a:pt x="0" y="87"/>
                    </a:lnTo>
                    <a:lnTo>
                      <a:pt x="2" y="97"/>
                    </a:lnTo>
                    <a:lnTo>
                      <a:pt x="6" y="107"/>
                    </a:lnTo>
                    <a:lnTo>
                      <a:pt x="11" y="115"/>
                    </a:lnTo>
                    <a:lnTo>
                      <a:pt x="16" y="124"/>
                    </a:lnTo>
                    <a:lnTo>
                      <a:pt x="23" y="131"/>
                    </a:lnTo>
                    <a:lnTo>
                      <a:pt x="30" y="138"/>
                    </a:lnTo>
                    <a:lnTo>
                      <a:pt x="38" y="143"/>
                    </a:lnTo>
                    <a:lnTo>
                      <a:pt x="48" y="148"/>
                    </a:lnTo>
                    <a:lnTo>
                      <a:pt x="56" y="151"/>
                    </a:lnTo>
                    <a:lnTo>
                      <a:pt x="67" y="153"/>
                    </a:lnTo>
                    <a:lnTo>
                      <a:pt x="77" y="154"/>
                    </a:lnTo>
                    <a:lnTo>
                      <a:pt x="87" y="153"/>
                    </a:lnTo>
                    <a:lnTo>
                      <a:pt x="97" y="151"/>
                    </a:lnTo>
                    <a:lnTo>
                      <a:pt x="107" y="148"/>
                    </a:lnTo>
                    <a:lnTo>
                      <a:pt x="115" y="143"/>
                    </a:lnTo>
                    <a:lnTo>
                      <a:pt x="124" y="138"/>
                    </a:lnTo>
                    <a:lnTo>
                      <a:pt x="132" y="131"/>
                    </a:lnTo>
                    <a:lnTo>
                      <a:pt x="138" y="124"/>
                    </a:lnTo>
                    <a:lnTo>
                      <a:pt x="143" y="115"/>
                    </a:lnTo>
                    <a:lnTo>
                      <a:pt x="148" y="107"/>
                    </a:lnTo>
                    <a:lnTo>
                      <a:pt x="151" y="97"/>
                    </a:lnTo>
                    <a:lnTo>
                      <a:pt x="153" y="87"/>
                    </a:lnTo>
                    <a:lnTo>
                      <a:pt x="154" y="77"/>
                    </a:lnTo>
                    <a:lnTo>
                      <a:pt x="153" y="67"/>
                    </a:lnTo>
                    <a:lnTo>
                      <a:pt x="151" y="56"/>
                    </a:lnTo>
                    <a:lnTo>
                      <a:pt x="148" y="48"/>
                    </a:lnTo>
                    <a:lnTo>
                      <a:pt x="143" y="38"/>
                    </a:lnTo>
                    <a:lnTo>
                      <a:pt x="138" y="30"/>
                    </a:lnTo>
                    <a:lnTo>
                      <a:pt x="132" y="23"/>
                    </a:lnTo>
                    <a:lnTo>
                      <a:pt x="124" y="16"/>
                    </a:lnTo>
                    <a:lnTo>
                      <a:pt x="115" y="10"/>
                    </a:lnTo>
                    <a:lnTo>
                      <a:pt x="107" y="6"/>
                    </a:lnTo>
                    <a:lnTo>
                      <a:pt x="97" y="2"/>
                    </a:lnTo>
                    <a:lnTo>
                      <a:pt x="87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6" name="Freeform 19"/>
              <p:cNvSpPr>
                <a:spLocks/>
              </p:cNvSpPr>
              <p:nvPr userDrawn="1"/>
            </p:nvSpPr>
            <p:spPr bwMode="auto">
              <a:xfrm>
                <a:off x="4968875" y="4306888"/>
                <a:ext cx="55562" cy="73025"/>
              </a:xfrm>
              <a:custGeom>
                <a:avLst/>
                <a:gdLst>
                  <a:gd name="T0" fmla="*/ 297 w 307"/>
                  <a:gd name="T1" fmla="*/ 18 h 414"/>
                  <a:gd name="T2" fmla="*/ 274 w 307"/>
                  <a:gd name="T3" fmla="*/ 9 h 414"/>
                  <a:gd name="T4" fmla="*/ 252 w 307"/>
                  <a:gd name="T5" fmla="*/ 4 h 414"/>
                  <a:gd name="T6" fmla="*/ 228 w 307"/>
                  <a:gd name="T7" fmla="*/ 0 h 414"/>
                  <a:gd name="T8" fmla="*/ 194 w 307"/>
                  <a:gd name="T9" fmla="*/ 1 h 414"/>
                  <a:gd name="T10" fmla="*/ 152 w 307"/>
                  <a:gd name="T11" fmla="*/ 9 h 414"/>
                  <a:gd name="T12" fmla="*/ 112 w 307"/>
                  <a:gd name="T13" fmla="*/ 24 h 414"/>
                  <a:gd name="T14" fmla="*/ 77 w 307"/>
                  <a:gd name="T15" fmla="*/ 46 h 414"/>
                  <a:gd name="T16" fmla="*/ 48 w 307"/>
                  <a:gd name="T17" fmla="*/ 74 h 414"/>
                  <a:gd name="T18" fmla="*/ 26 w 307"/>
                  <a:gd name="T19" fmla="*/ 107 h 414"/>
                  <a:gd name="T20" fmla="*/ 12 w 307"/>
                  <a:gd name="T21" fmla="*/ 135 h 414"/>
                  <a:gd name="T22" fmla="*/ 6 w 307"/>
                  <a:gd name="T23" fmla="*/ 155 h 414"/>
                  <a:gd name="T24" fmla="*/ 1 w 307"/>
                  <a:gd name="T25" fmla="*/ 188 h 414"/>
                  <a:gd name="T26" fmla="*/ 1 w 307"/>
                  <a:gd name="T27" fmla="*/ 233 h 414"/>
                  <a:gd name="T28" fmla="*/ 6 w 307"/>
                  <a:gd name="T29" fmla="*/ 263 h 414"/>
                  <a:gd name="T30" fmla="*/ 12 w 307"/>
                  <a:gd name="T31" fmla="*/ 282 h 414"/>
                  <a:gd name="T32" fmla="*/ 26 w 307"/>
                  <a:gd name="T33" fmla="*/ 310 h 414"/>
                  <a:gd name="T34" fmla="*/ 48 w 307"/>
                  <a:gd name="T35" fmla="*/ 342 h 414"/>
                  <a:gd name="T36" fmla="*/ 76 w 307"/>
                  <a:gd name="T37" fmla="*/ 369 h 414"/>
                  <a:gd name="T38" fmla="*/ 111 w 307"/>
                  <a:gd name="T39" fmla="*/ 390 h 414"/>
                  <a:gd name="T40" fmla="*/ 148 w 307"/>
                  <a:gd name="T41" fmla="*/ 405 h 414"/>
                  <a:gd name="T42" fmla="*/ 189 w 307"/>
                  <a:gd name="T43" fmla="*/ 413 h 414"/>
                  <a:gd name="T44" fmla="*/ 223 w 307"/>
                  <a:gd name="T45" fmla="*/ 413 h 414"/>
                  <a:gd name="T46" fmla="*/ 247 w 307"/>
                  <a:gd name="T47" fmla="*/ 411 h 414"/>
                  <a:gd name="T48" fmla="*/ 272 w 307"/>
                  <a:gd name="T49" fmla="*/ 405 h 414"/>
                  <a:gd name="T50" fmla="*/ 296 w 307"/>
                  <a:gd name="T51" fmla="*/ 397 h 414"/>
                  <a:gd name="T52" fmla="*/ 307 w 307"/>
                  <a:gd name="T53" fmla="*/ 275 h 414"/>
                  <a:gd name="T54" fmla="*/ 286 w 307"/>
                  <a:gd name="T55" fmla="*/ 289 h 414"/>
                  <a:gd name="T56" fmla="*/ 263 w 307"/>
                  <a:gd name="T57" fmla="*/ 299 h 414"/>
                  <a:gd name="T58" fmla="*/ 238 w 307"/>
                  <a:gd name="T59" fmla="*/ 302 h 414"/>
                  <a:gd name="T60" fmla="*/ 211 w 307"/>
                  <a:gd name="T61" fmla="*/ 299 h 414"/>
                  <a:gd name="T62" fmla="*/ 188 w 307"/>
                  <a:gd name="T63" fmla="*/ 289 h 414"/>
                  <a:gd name="T64" fmla="*/ 169 w 307"/>
                  <a:gd name="T65" fmla="*/ 275 h 414"/>
                  <a:gd name="T66" fmla="*/ 154 w 307"/>
                  <a:gd name="T67" fmla="*/ 255 h 414"/>
                  <a:gd name="T68" fmla="*/ 145 w 307"/>
                  <a:gd name="T69" fmla="*/ 233 h 414"/>
                  <a:gd name="T70" fmla="*/ 142 w 307"/>
                  <a:gd name="T71" fmla="*/ 206 h 414"/>
                  <a:gd name="T72" fmla="*/ 145 w 307"/>
                  <a:gd name="T73" fmla="*/ 181 h 414"/>
                  <a:gd name="T74" fmla="*/ 154 w 307"/>
                  <a:gd name="T75" fmla="*/ 158 h 414"/>
                  <a:gd name="T76" fmla="*/ 169 w 307"/>
                  <a:gd name="T77" fmla="*/ 139 h 414"/>
                  <a:gd name="T78" fmla="*/ 188 w 307"/>
                  <a:gd name="T79" fmla="*/ 124 h 414"/>
                  <a:gd name="T80" fmla="*/ 211 w 307"/>
                  <a:gd name="T81" fmla="*/ 116 h 414"/>
                  <a:gd name="T82" fmla="*/ 236 w 307"/>
                  <a:gd name="T83" fmla="*/ 112 h 414"/>
                  <a:gd name="T84" fmla="*/ 255 w 307"/>
                  <a:gd name="T85" fmla="*/ 114 h 414"/>
                  <a:gd name="T86" fmla="*/ 273 w 307"/>
                  <a:gd name="T87" fmla="*/ 120 h 414"/>
                  <a:gd name="T88" fmla="*/ 291 w 307"/>
                  <a:gd name="T89" fmla="*/ 128 h 414"/>
                  <a:gd name="T90" fmla="*/ 307 w 307"/>
                  <a:gd name="T91" fmla="*/ 139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07" h="414">
                    <a:moveTo>
                      <a:pt x="307" y="23"/>
                    </a:moveTo>
                    <a:lnTo>
                      <a:pt x="297" y="18"/>
                    </a:lnTo>
                    <a:lnTo>
                      <a:pt x="286" y="13"/>
                    </a:lnTo>
                    <a:lnTo>
                      <a:pt x="274" y="9"/>
                    </a:lnTo>
                    <a:lnTo>
                      <a:pt x="264" y="6"/>
                    </a:lnTo>
                    <a:lnTo>
                      <a:pt x="252" y="4"/>
                    </a:lnTo>
                    <a:lnTo>
                      <a:pt x="240" y="1"/>
                    </a:lnTo>
                    <a:lnTo>
                      <a:pt x="228" y="0"/>
                    </a:lnTo>
                    <a:lnTo>
                      <a:pt x="216" y="0"/>
                    </a:lnTo>
                    <a:lnTo>
                      <a:pt x="194" y="1"/>
                    </a:lnTo>
                    <a:lnTo>
                      <a:pt x="172" y="4"/>
                    </a:lnTo>
                    <a:lnTo>
                      <a:pt x="152" y="9"/>
                    </a:lnTo>
                    <a:lnTo>
                      <a:pt x="131" y="15"/>
                    </a:lnTo>
                    <a:lnTo>
                      <a:pt x="112" y="24"/>
                    </a:lnTo>
                    <a:lnTo>
                      <a:pt x="95" y="34"/>
                    </a:lnTo>
                    <a:lnTo>
                      <a:pt x="77" y="46"/>
                    </a:lnTo>
                    <a:lnTo>
                      <a:pt x="62" y="58"/>
                    </a:lnTo>
                    <a:lnTo>
                      <a:pt x="48" y="74"/>
                    </a:lnTo>
                    <a:lnTo>
                      <a:pt x="35" y="90"/>
                    </a:lnTo>
                    <a:lnTo>
                      <a:pt x="26" y="107"/>
                    </a:lnTo>
                    <a:lnTo>
                      <a:pt x="16" y="125"/>
                    </a:lnTo>
                    <a:lnTo>
                      <a:pt x="12" y="135"/>
                    </a:lnTo>
                    <a:lnTo>
                      <a:pt x="9" y="146"/>
                    </a:lnTo>
                    <a:lnTo>
                      <a:pt x="6" y="155"/>
                    </a:lnTo>
                    <a:lnTo>
                      <a:pt x="4" y="166"/>
                    </a:lnTo>
                    <a:lnTo>
                      <a:pt x="1" y="188"/>
                    </a:lnTo>
                    <a:lnTo>
                      <a:pt x="0" y="211"/>
                    </a:lnTo>
                    <a:lnTo>
                      <a:pt x="1" y="233"/>
                    </a:lnTo>
                    <a:lnTo>
                      <a:pt x="4" y="253"/>
                    </a:lnTo>
                    <a:lnTo>
                      <a:pt x="6" y="263"/>
                    </a:lnTo>
                    <a:lnTo>
                      <a:pt x="9" y="273"/>
                    </a:lnTo>
                    <a:lnTo>
                      <a:pt x="12" y="282"/>
                    </a:lnTo>
                    <a:lnTo>
                      <a:pt x="16" y="292"/>
                    </a:lnTo>
                    <a:lnTo>
                      <a:pt x="26" y="310"/>
                    </a:lnTo>
                    <a:lnTo>
                      <a:pt x="35" y="327"/>
                    </a:lnTo>
                    <a:lnTo>
                      <a:pt x="48" y="342"/>
                    </a:lnTo>
                    <a:lnTo>
                      <a:pt x="61" y="357"/>
                    </a:lnTo>
                    <a:lnTo>
                      <a:pt x="76" y="369"/>
                    </a:lnTo>
                    <a:lnTo>
                      <a:pt x="94" y="380"/>
                    </a:lnTo>
                    <a:lnTo>
                      <a:pt x="111" y="390"/>
                    </a:lnTo>
                    <a:lnTo>
                      <a:pt x="129" y="399"/>
                    </a:lnTo>
                    <a:lnTo>
                      <a:pt x="148" y="405"/>
                    </a:lnTo>
                    <a:lnTo>
                      <a:pt x="168" y="409"/>
                    </a:lnTo>
                    <a:lnTo>
                      <a:pt x="189" y="413"/>
                    </a:lnTo>
                    <a:lnTo>
                      <a:pt x="210" y="414"/>
                    </a:lnTo>
                    <a:lnTo>
                      <a:pt x="223" y="413"/>
                    </a:lnTo>
                    <a:lnTo>
                      <a:pt x="236" y="413"/>
                    </a:lnTo>
                    <a:lnTo>
                      <a:pt x="247" y="411"/>
                    </a:lnTo>
                    <a:lnTo>
                      <a:pt x="259" y="408"/>
                    </a:lnTo>
                    <a:lnTo>
                      <a:pt x="272" y="405"/>
                    </a:lnTo>
                    <a:lnTo>
                      <a:pt x="284" y="402"/>
                    </a:lnTo>
                    <a:lnTo>
                      <a:pt x="296" y="397"/>
                    </a:lnTo>
                    <a:lnTo>
                      <a:pt x="307" y="391"/>
                    </a:lnTo>
                    <a:lnTo>
                      <a:pt x="307" y="275"/>
                    </a:lnTo>
                    <a:lnTo>
                      <a:pt x="297" y="282"/>
                    </a:lnTo>
                    <a:lnTo>
                      <a:pt x="286" y="289"/>
                    </a:lnTo>
                    <a:lnTo>
                      <a:pt x="274" y="294"/>
                    </a:lnTo>
                    <a:lnTo>
                      <a:pt x="263" y="299"/>
                    </a:lnTo>
                    <a:lnTo>
                      <a:pt x="251" y="301"/>
                    </a:lnTo>
                    <a:lnTo>
                      <a:pt x="238" y="302"/>
                    </a:lnTo>
                    <a:lnTo>
                      <a:pt x="225" y="301"/>
                    </a:lnTo>
                    <a:lnTo>
                      <a:pt x="211" y="299"/>
                    </a:lnTo>
                    <a:lnTo>
                      <a:pt x="199" y="294"/>
                    </a:lnTo>
                    <a:lnTo>
                      <a:pt x="188" y="289"/>
                    </a:lnTo>
                    <a:lnTo>
                      <a:pt x="178" y="282"/>
                    </a:lnTo>
                    <a:lnTo>
                      <a:pt x="169" y="275"/>
                    </a:lnTo>
                    <a:lnTo>
                      <a:pt x="160" y="266"/>
                    </a:lnTo>
                    <a:lnTo>
                      <a:pt x="154" y="255"/>
                    </a:lnTo>
                    <a:lnTo>
                      <a:pt x="148" y="245"/>
                    </a:lnTo>
                    <a:lnTo>
                      <a:pt x="145" y="233"/>
                    </a:lnTo>
                    <a:lnTo>
                      <a:pt x="142" y="220"/>
                    </a:lnTo>
                    <a:lnTo>
                      <a:pt x="142" y="206"/>
                    </a:lnTo>
                    <a:lnTo>
                      <a:pt x="142" y="193"/>
                    </a:lnTo>
                    <a:lnTo>
                      <a:pt x="145" y="181"/>
                    </a:lnTo>
                    <a:lnTo>
                      <a:pt x="148" y="169"/>
                    </a:lnTo>
                    <a:lnTo>
                      <a:pt x="154" y="158"/>
                    </a:lnTo>
                    <a:lnTo>
                      <a:pt x="161" y="148"/>
                    </a:lnTo>
                    <a:lnTo>
                      <a:pt x="169" y="139"/>
                    </a:lnTo>
                    <a:lnTo>
                      <a:pt x="178" y="132"/>
                    </a:lnTo>
                    <a:lnTo>
                      <a:pt x="188" y="124"/>
                    </a:lnTo>
                    <a:lnTo>
                      <a:pt x="199" y="119"/>
                    </a:lnTo>
                    <a:lnTo>
                      <a:pt x="211" y="116"/>
                    </a:lnTo>
                    <a:lnTo>
                      <a:pt x="223" y="112"/>
                    </a:lnTo>
                    <a:lnTo>
                      <a:pt x="236" y="112"/>
                    </a:lnTo>
                    <a:lnTo>
                      <a:pt x="245" y="112"/>
                    </a:lnTo>
                    <a:lnTo>
                      <a:pt x="255" y="114"/>
                    </a:lnTo>
                    <a:lnTo>
                      <a:pt x="265" y="117"/>
                    </a:lnTo>
                    <a:lnTo>
                      <a:pt x="273" y="120"/>
                    </a:lnTo>
                    <a:lnTo>
                      <a:pt x="283" y="124"/>
                    </a:lnTo>
                    <a:lnTo>
                      <a:pt x="291" y="128"/>
                    </a:lnTo>
                    <a:lnTo>
                      <a:pt x="299" y="134"/>
                    </a:lnTo>
                    <a:lnTo>
                      <a:pt x="307" y="139"/>
                    </a:lnTo>
                    <a:lnTo>
                      <a:pt x="307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7" name="Freeform 20"/>
              <p:cNvSpPr>
                <a:spLocks/>
              </p:cNvSpPr>
              <p:nvPr userDrawn="1"/>
            </p:nvSpPr>
            <p:spPr bwMode="auto">
              <a:xfrm>
                <a:off x="5038725" y="4267200"/>
                <a:ext cx="73025" cy="111125"/>
              </a:xfrm>
              <a:custGeom>
                <a:avLst/>
                <a:gdLst>
                  <a:gd name="T0" fmla="*/ 0 w 409"/>
                  <a:gd name="T1" fmla="*/ 628 h 628"/>
                  <a:gd name="T2" fmla="*/ 136 w 409"/>
                  <a:gd name="T3" fmla="*/ 429 h 628"/>
                  <a:gd name="T4" fmla="*/ 137 w 409"/>
                  <a:gd name="T5" fmla="*/ 411 h 628"/>
                  <a:gd name="T6" fmla="*/ 141 w 409"/>
                  <a:gd name="T7" fmla="*/ 395 h 628"/>
                  <a:gd name="T8" fmla="*/ 145 w 409"/>
                  <a:gd name="T9" fmla="*/ 380 h 628"/>
                  <a:gd name="T10" fmla="*/ 153 w 409"/>
                  <a:gd name="T11" fmla="*/ 366 h 628"/>
                  <a:gd name="T12" fmla="*/ 162 w 409"/>
                  <a:gd name="T13" fmla="*/ 353 h 628"/>
                  <a:gd name="T14" fmla="*/ 174 w 409"/>
                  <a:gd name="T15" fmla="*/ 345 h 628"/>
                  <a:gd name="T16" fmla="*/ 190 w 409"/>
                  <a:gd name="T17" fmla="*/ 338 h 628"/>
                  <a:gd name="T18" fmla="*/ 209 w 409"/>
                  <a:gd name="T19" fmla="*/ 336 h 628"/>
                  <a:gd name="T20" fmla="*/ 227 w 409"/>
                  <a:gd name="T21" fmla="*/ 338 h 628"/>
                  <a:gd name="T22" fmla="*/ 242 w 409"/>
                  <a:gd name="T23" fmla="*/ 345 h 628"/>
                  <a:gd name="T24" fmla="*/ 253 w 409"/>
                  <a:gd name="T25" fmla="*/ 353 h 628"/>
                  <a:gd name="T26" fmla="*/ 260 w 409"/>
                  <a:gd name="T27" fmla="*/ 366 h 628"/>
                  <a:gd name="T28" fmla="*/ 266 w 409"/>
                  <a:gd name="T29" fmla="*/ 380 h 628"/>
                  <a:gd name="T30" fmla="*/ 269 w 409"/>
                  <a:gd name="T31" fmla="*/ 395 h 628"/>
                  <a:gd name="T32" fmla="*/ 270 w 409"/>
                  <a:gd name="T33" fmla="*/ 411 h 628"/>
                  <a:gd name="T34" fmla="*/ 271 w 409"/>
                  <a:gd name="T35" fmla="*/ 429 h 628"/>
                  <a:gd name="T36" fmla="*/ 409 w 409"/>
                  <a:gd name="T37" fmla="*/ 628 h 628"/>
                  <a:gd name="T38" fmla="*/ 408 w 409"/>
                  <a:gd name="T39" fmla="*/ 366 h 628"/>
                  <a:gd name="T40" fmla="*/ 402 w 409"/>
                  <a:gd name="T41" fmla="*/ 334 h 628"/>
                  <a:gd name="T42" fmla="*/ 396 w 409"/>
                  <a:gd name="T43" fmla="*/ 313 h 628"/>
                  <a:gd name="T44" fmla="*/ 388 w 409"/>
                  <a:gd name="T45" fmla="*/ 295 h 628"/>
                  <a:gd name="T46" fmla="*/ 377 w 409"/>
                  <a:gd name="T47" fmla="*/ 279 h 628"/>
                  <a:gd name="T48" fmla="*/ 366 w 409"/>
                  <a:gd name="T49" fmla="*/ 265 h 628"/>
                  <a:gd name="T50" fmla="*/ 352 w 409"/>
                  <a:gd name="T51" fmla="*/ 253 h 628"/>
                  <a:gd name="T52" fmla="*/ 335 w 409"/>
                  <a:gd name="T53" fmla="*/ 242 h 628"/>
                  <a:gd name="T54" fmla="*/ 317 w 409"/>
                  <a:gd name="T55" fmla="*/ 235 h 628"/>
                  <a:gd name="T56" fmla="*/ 297 w 409"/>
                  <a:gd name="T57" fmla="*/ 229 h 628"/>
                  <a:gd name="T58" fmla="*/ 274 w 409"/>
                  <a:gd name="T59" fmla="*/ 227 h 628"/>
                  <a:gd name="T60" fmla="*/ 243 w 409"/>
                  <a:gd name="T61" fmla="*/ 227 h 628"/>
                  <a:gd name="T62" fmla="*/ 216 w 409"/>
                  <a:gd name="T63" fmla="*/ 233 h 628"/>
                  <a:gd name="T64" fmla="*/ 200 w 409"/>
                  <a:gd name="T65" fmla="*/ 238 h 628"/>
                  <a:gd name="T66" fmla="*/ 185 w 409"/>
                  <a:gd name="T67" fmla="*/ 246 h 628"/>
                  <a:gd name="T68" fmla="*/ 171 w 409"/>
                  <a:gd name="T69" fmla="*/ 255 h 628"/>
                  <a:gd name="T70" fmla="*/ 150 w 409"/>
                  <a:gd name="T71" fmla="*/ 274 h 628"/>
                  <a:gd name="T72" fmla="*/ 136 w 409"/>
                  <a:gd name="T73" fmla="*/ 289 h 628"/>
                  <a:gd name="T74" fmla="*/ 0 w 409"/>
                  <a:gd name="T7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09" h="628">
                    <a:moveTo>
                      <a:pt x="0" y="0"/>
                    </a:moveTo>
                    <a:lnTo>
                      <a:pt x="0" y="628"/>
                    </a:lnTo>
                    <a:lnTo>
                      <a:pt x="136" y="628"/>
                    </a:lnTo>
                    <a:lnTo>
                      <a:pt x="136" y="429"/>
                    </a:lnTo>
                    <a:lnTo>
                      <a:pt x="137" y="420"/>
                    </a:lnTo>
                    <a:lnTo>
                      <a:pt x="137" y="411"/>
                    </a:lnTo>
                    <a:lnTo>
                      <a:pt x="139" y="404"/>
                    </a:lnTo>
                    <a:lnTo>
                      <a:pt x="141" y="395"/>
                    </a:lnTo>
                    <a:lnTo>
                      <a:pt x="143" y="388"/>
                    </a:lnTo>
                    <a:lnTo>
                      <a:pt x="145" y="380"/>
                    </a:lnTo>
                    <a:lnTo>
                      <a:pt x="148" y="373"/>
                    </a:lnTo>
                    <a:lnTo>
                      <a:pt x="153" y="366"/>
                    </a:lnTo>
                    <a:lnTo>
                      <a:pt x="157" y="360"/>
                    </a:lnTo>
                    <a:lnTo>
                      <a:pt x="162" y="353"/>
                    </a:lnTo>
                    <a:lnTo>
                      <a:pt x="168" y="349"/>
                    </a:lnTo>
                    <a:lnTo>
                      <a:pt x="174" y="345"/>
                    </a:lnTo>
                    <a:lnTo>
                      <a:pt x="182" y="341"/>
                    </a:lnTo>
                    <a:lnTo>
                      <a:pt x="190" y="338"/>
                    </a:lnTo>
                    <a:lnTo>
                      <a:pt x="199" y="337"/>
                    </a:lnTo>
                    <a:lnTo>
                      <a:pt x="209" y="336"/>
                    </a:lnTo>
                    <a:lnTo>
                      <a:pt x="218" y="337"/>
                    </a:lnTo>
                    <a:lnTo>
                      <a:pt x="227" y="338"/>
                    </a:lnTo>
                    <a:lnTo>
                      <a:pt x="235" y="341"/>
                    </a:lnTo>
                    <a:lnTo>
                      <a:pt x="242" y="345"/>
                    </a:lnTo>
                    <a:lnTo>
                      <a:pt x="247" y="349"/>
                    </a:lnTo>
                    <a:lnTo>
                      <a:pt x="253" y="353"/>
                    </a:lnTo>
                    <a:lnTo>
                      <a:pt x="257" y="360"/>
                    </a:lnTo>
                    <a:lnTo>
                      <a:pt x="260" y="366"/>
                    </a:lnTo>
                    <a:lnTo>
                      <a:pt x="263" y="373"/>
                    </a:lnTo>
                    <a:lnTo>
                      <a:pt x="266" y="380"/>
                    </a:lnTo>
                    <a:lnTo>
                      <a:pt x="268" y="388"/>
                    </a:lnTo>
                    <a:lnTo>
                      <a:pt x="269" y="395"/>
                    </a:lnTo>
                    <a:lnTo>
                      <a:pt x="270" y="404"/>
                    </a:lnTo>
                    <a:lnTo>
                      <a:pt x="270" y="411"/>
                    </a:lnTo>
                    <a:lnTo>
                      <a:pt x="271" y="420"/>
                    </a:lnTo>
                    <a:lnTo>
                      <a:pt x="271" y="429"/>
                    </a:lnTo>
                    <a:lnTo>
                      <a:pt x="271" y="628"/>
                    </a:lnTo>
                    <a:lnTo>
                      <a:pt x="409" y="628"/>
                    </a:lnTo>
                    <a:lnTo>
                      <a:pt x="409" y="390"/>
                    </a:lnTo>
                    <a:lnTo>
                      <a:pt x="408" y="366"/>
                    </a:lnTo>
                    <a:lnTo>
                      <a:pt x="404" y="344"/>
                    </a:lnTo>
                    <a:lnTo>
                      <a:pt x="402" y="334"/>
                    </a:lnTo>
                    <a:lnTo>
                      <a:pt x="399" y="323"/>
                    </a:lnTo>
                    <a:lnTo>
                      <a:pt x="396" y="313"/>
                    </a:lnTo>
                    <a:lnTo>
                      <a:pt x="393" y="304"/>
                    </a:lnTo>
                    <a:lnTo>
                      <a:pt x="388" y="295"/>
                    </a:lnTo>
                    <a:lnTo>
                      <a:pt x="383" y="287"/>
                    </a:lnTo>
                    <a:lnTo>
                      <a:pt x="377" y="279"/>
                    </a:lnTo>
                    <a:lnTo>
                      <a:pt x="372" y="271"/>
                    </a:lnTo>
                    <a:lnTo>
                      <a:pt x="366" y="265"/>
                    </a:lnTo>
                    <a:lnTo>
                      <a:pt x="359" y="259"/>
                    </a:lnTo>
                    <a:lnTo>
                      <a:pt x="352" y="253"/>
                    </a:lnTo>
                    <a:lnTo>
                      <a:pt x="344" y="248"/>
                    </a:lnTo>
                    <a:lnTo>
                      <a:pt x="335" y="242"/>
                    </a:lnTo>
                    <a:lnTo>
                      <a:pt x="327" y="239"/>
                    </a:lnTo>
                    <a:lnTo>
                      <a:pt x="317" y="235"/>
                    </a:lnTo>
                    <a:lnTo>
                      <a:pt x="308" y="233"/>
                    </a:lnTo>
                    <a:lnTo>
                      <a:pt x="297" y="229"/>
                    </a:lnTo>
                    <a:lnTo>
                      <a:pt x="286" y="228"/>
                    </a:lnTo>
                    <a:lnTo>
                      <a:pt x="274" y="227"/>
                    </a:lnTo>
                    <a:lnTo>
                      <a:pt x="262" y="227"/>
                    </a:lnTo>
                    <a:lnTo>
                      <a:pt x="243" y="227"/>
                    </a:lnTo>
                    <a:lnTo>
                      <a:pt x="225" y="231"/>
                    </a:lnTo>
                    <a:lnTo>
                      <a:pt x="216" y="233"/>
                    </a:lnTo>
                    <a:lnTo>
                      <a:pt x="207" y="235"/>
                    </a:lnTo>
                    <a:lnTo>
                      <a:pt x="200" y="238"/>
                    </a:lnTo>
                    <a:lnTo>
                      <a:pt x="192" y="242"/>
                    </a:lnTo>
                    <a:lnTo>
                      <a:pt x="185" y="246"/>
                    </a:lnTo>
                    <a:lnTo>
                      <a:pt x="177" y="251"/>
                    </a:lnTo>
                    <a:lnTo>
                      <a:pt x="171" y="255"/>
                    </a:lnTo>
                    <a:lnTo>
                      <a:pt x="163" y="262"/>
                    </a:lnTo>
                    <a:lnTo>
                      <a:pt x="150" y="274"/>
                    </a:lnTo>
                    <a:lnTo>
                      <a:pt x="139" y="289"/>
                    </a:lnTo>
                    <a:lnTo>
                      <a:pt x="136" y="289"/>
                    </a:lnTo>
                    <a:lnTo>
                      <a:pt x="13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8" name="Freeform 21"/>
              <p:cNvSpPr>
                <a:spLocks noEditPoints="1"/>
              </p:cNvSpPr>
              <p:nvPr userDrawn="1"/>
            </p:nvSpPr>
            <p:spPr bwMode="auto">
              <a:xfrm>
                <a:off x="5121275" y="4306888"/>
                <a:ext cx="76200" cy="73025"/>
              </a:xfrm>
              <a:custGeom>
                <a:avLst/>
                <a:gdLst>
                  <a:gd name="T0" fmla="*/ 146 w 427"/>
                  <a:gd name="T1" fmla="*/ 132 h 414"/>
                  <a:gd name="T2" fmla="*/ 162 w 427"/>
                  <a:gd name="T3" fmla="*/ 110 h 414"/>
                  <a:gd name="T4" fmla="*/ 184 w 427"/>
                  <a:gd name="T5" fmla="*/ 96 h 414"/>
                  <a:gd name="T6" fmla="*/ 212 w 427"/>
                  <a:gd name="T7" fmla="*/ 90 h 414"/>
                  <a:gd name="T8" fmla="*/ 240 w 427"/>
                  <a:gd name="T9" fmla="*/ 91 h 414"/>
                  <a:gd name="T10" fmla="*/ 265 w 427"/>
                  <a:gd name="T11" fmla="*/ 100 h 414"/>
                  <a:gd name="T12" fmla="*/ 284 w 427"/>
                  <a:gd name="T13" fmla="*/ 118 h 414"/>
                  <a:gd name="T14" fmla="*/ 297 w 427"/>
                  <a:gd name="T15" fmla="*/ 141 h 414"/>
                  <a:gd name="T16" fmla="*/ 427 w 427"/>
                  <a:gd name="T17" fmla="*/ 216 h 414"/>
                  <a:gd name="T18" fmla="*/ 423 w 427"/>
                  <a:gd name="T19" fmla="*/ 168 h 414"/>
                  <a:gd name="T20" fmla="*/ 413 w 427"/>
                  <a:gd name="T21" fmla="*/ 126 h 414"/>
                  <a:gd name="T22" fmla="*/ 395 w 427"/>
                  <a:gd name="T23" fmla="*/ 89 h 414"/>
                  <a:gd name="T24" fmla="*/ 371 w 427"/>
                  <a:gd name="T25" fmla="*/ 58 h 414"/>
                  <a:gd name="T26" fmla="*/ 341 w 427"/>
                  <a:gd name="T27" fmla="*/ 34 h 414"/>
                  <a:gd name="T28" fmla="*/ 305 w 427"/>
                  <a:gd name="T29" fmla="*/ 15 h 414"/>
                  <a:gd name="T30" fmla="*/ 263 w 427"/>
                  <a:gd name="T31" fmla="*/ 4 h 414"/>
                  <a:gd name="T32" fmla="*/ 215 w 427"/>
                  <a:gd name="T33" fmla="*/ 0 h 414"/>
                  <a:gd name="T34" fmla="*/ 148 w 427"/>
                  <a:gd name="T35" fmla="*/ 8 h 414"/>
                  <a:gd name="T36" fmla="*/ 91 w 427"/>
                  <a:gd name="T37" fmla="*/ 32 h 414"/>
                  <a:gd name="T38" fmla="*/ 46 w 427"/>
                  <a:gd name="T39" fmla="*/ 69 h 414"/>
                  <a:gd name="T40" fmla="*/ 16 w 427"/>
                  <a:gd name="T41" fmla="*/ 120 h 414"/>
                  <a:gd name="T42" fmla="*/ 6 w 427"/>
                  <a:gd name="T43" fmla="*/ 150 h 414"/>
                  <a:gd name="T44" fmla="*/ 0 w 427"/>
                  <a:gd name="T45" fmla="*/ 207 h 414"/>
                  <a:gd name="T46" fmla="*/ 2 w 427"/>
                  <a:gd name="T47" fmla="*/ 244 h 414"/>
                  <a:gd name="T48" fmla="*/ 10 w 427"/>
                  <a:gd name="T49" fmla="*/ 276 h 414"/>
                  <a:gd name="T50" fmla="*/ 22 w 427"/>
                  <a:gd name="T51" fmla="*/ 305 h 414"/>
                  <a:gd name="T52" fmla="*/ 38 w 427"/>
                  <a:gd name="T53" fmla="*/ 331 h 414"/>
                  <a:gd name="T54" fmla="*/ 57 w 427"/>
                  <a:gd name="T55" fmla="*/ 353 h 414"/>
                  <a:gd name="T56" fmla="*/ 97 w 427"/>
                  <a:gd name="T57" fmla="*/ 384 h 414"/>
                  <a:gd name="T58" fmla="*/ 156 w 427"/>
                  <a:gd name="T59" fmla="*/ 406 h 414"/>
                  <a:gd name="T60" fmla="*/ 225 w 427"/>
                  <a:gd name="T61" fmla="*/ 414 h 414"/>
                  <a:gd name="T62" fmla="*/ 274 w 427"/>
                  <a:gd name="T63" fmla="*/ 409 h 414"/>
                  <a:gd name="T64" fmla="*/ 321 w 427"/>
                  <a:gd name="T65" fmla="*/ 395 h 414"/>
                  <a:gd name="T66" fmla="*/ 362 w 427"/>
                  <a:gd name="T67" fmla="*/ 372 h 414"/>
                  <a:gd name="T68" fmla="*/ 395 w 427"/>
                  <a:gd name="T69" fmla="*/ 339 h 414"/>
                  <a:gd name="T70" fmla="*/ 418 w 427"/>
                  <a:gd name="T71" fmla="*/ 296 h 414"/>
                  <a:gd name="T72" fmla="*/ 284 w 427"/>
                  <a:gd name="T73" fmla="*/ 289 h 414"/>
                  <a:gd name="T74" fmla="*/ 263 w 427"/>
                  <a:gd name="T75" fmla="*/ 308 h 414"/>
                  <a:gd name="T76" fmla="*/ 235 w 427"/>
                  <a:gd name="T77" fmla="*/ 316 h 414"/>
                  <a:gd name="T78" fmla="*/ 203 w 427"/>
                  <a:gd name="T79" fmla="*/ 315 h 414"/>
                  <a:gd name="T80" fmla="*/ 179 w 427"/>
                  <a:gd name="T81" fmla="*/ 307 h 414"/>
                  <a:gd name="T82" fmla="*/ 159 w 427"/>
                  <a:gd name="T83" fmla="*/ 294 h 414"/>
                  <a:gd name="T84" fmla="*/ 146 w 427"/>
                  <a:gd name="T85" fmla="*/ 275 h 414"/>
                  <a:gd name="T86" fmla="*/ 139 w 427"/>
                  <a:gd name="T87" fmla="*/ 250 h 414"/>
                  <a:gd name="T88" fmla="*/ 427 w 427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7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6" y="132"/>
                    </a:lnTo>
                    <a:lnTo>
                      <a:pt x="151" y="124"/>
                    </a:lnTo>
                    <a:lnTo>
                      <a:pt x="156" y="117"/>
                    </a:lnTo>
                    <a:lnTo>
                      <a:pt x="162" y="110"/>
                    </a:lnTo>
                    <a:lnTo>
                      <a:pt x="169" y="105"/>
                    </a:lnTo>
                    <a:lnTo>
                      <a:pt x="176" y="100"/>
                    </a:lnTo>
                    <a:lnTo>
                      <a:pt x="184" y="96"/>
                    </a:lnTo>
                    <a:lnTo>
                      <a:pt x="193" y="93"/>
                    </a:lnTo>
                    <a:lnTo>
                      <a:pt x="202" y="91"/>
                    </a:lnTo>
                    <a:lnTo>
                      <a:pt x="212" y="90"/>
                    </a:lnTo>
                    <a:lnTo>
                      <a:pt x="222" y="90"/>
                    </a:lnTo>
                    <a:lnTo>
                      <a:pt x="230" y="90"/>
                    </a:lnTo>
                    <a:lnTo>
                      <a:pt x="240" y="91"/>
                    </a:lnTo>
                    <a:lnTo>
                      <a:pt x="249" y="94"/>
                    </a:lnTo>
                    <a:lnTo>
                      <a:pt x="257" y="97"/>
                    </a:lnTo>
                    <a:lnTo>
                      <a:pt x="265" y="100"/>
                    </a:lnTo>
                    <a:lnTo>
                      <a:pt x="272" y="106"/>
                    </a:lnTo>
                    <a:lnTo>
                      <a:pt x="279" y="111"/>
                    </a:lnTo>
                    <a:lnTo>
                      <a:pt x="284" y="118"/>
                    </a:lnTo>
                    <a:lnTo>
                      <a:pt x="289" y="125"/>
                    </a:lnTo>
                    <a:lnTo>
                      <a:pt x="294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7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1" y="153"/>
                    </a:lnTo>
                    <a:lnTo>
                      <a:pt x="418" y="139"/>
                    </a:lnTo>
                    <a:lnTo>
                      <a:pt x="413" y="126"/>
                    </a:lnTo>
                    <a:lnTo>
                      <a:pt x="408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8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2" y="49"/>
                    </a:lnTo>
                    <a:lnTo>
                      <a:pt x="352" y="41"/>
                    </a:lnTo>
                    <a:lnTo>
                      <a:pt x="341" y="34"/>
                    </a:lnTo>
                    <a:lnTo>
                      <a:pt x="329" y="26"/>
                    </a:lnTo>
                    <a:lnTo>
                      <a:pt x="317" y="21"/>
                    </a:lnTo>
                    <a:lnTo>
                      <a:pt x="305" y="15"/>
                    </a:lnTo>
                    <a:lnTo>
                      <a:pt x="292" y="10"/>
                    </a:lnTo>
                    <a:lnTo>
                      <a:pt x="278" y="7"/>
                    </a:lnTo>
                    <a:lnTo>
                      <a:pt x="263" y="4"/>
                    </a:lnTo>
                    <a:lnTo>
                      <a:pt x="247" y="1"/>
                    </a:lnTo>
                    <a:lnTo>
                      <a:pt x="231" y="0"/>
                    </a:lnTo>
                    <a:lnTo>
                      <a:pt x="215" y="0"/>
                    </a:lnTo>
                    <a:lnTo>
                      <a:pt x="192" y="1"/>
                    </a:lnTo>
                    <a:lnTo>
                      <a:pt x="169" y="4"/>
                    </a:lnTo>
                    <a:lnTo>
                      <a:pt x="148" y="8"/>
                    </a:lnTo>
                    <a:lnTo>
                      <a:pt x="128" y="14"/>
                    </a:lnTo>
                    <a:lnTo>
                      <a:pt x="109" y="22"/>
                    </a:lnTo>
                    <a:lnTo>
                      <a:pt x="91" y="32"/>
                    </a:lnTo>
                    <a:lnTo>
                      <a:pt x="75" y="42"/>
                    </a:lnTo>
                    <a:lnTo>
                      <a:pt x="60" y="55"/>
                    </a:lnTo>
                    <a:lnTo>
                      <a:pt x="46" y="69"/>
                    </a:lnTo>
                    <a:lnTo>
                      <a:pt x="34" y="84"/>
                    </a:lnTo>
                    <a:lnTo>
                      <a:pt x="25" y="102"/>
                    </a:lnTo>
                    <a:lnTo>
                      <a:pt x="16" y="120"/>
                    </a:lnTo>
                    <a:lnTo>
                      <a:pt x="12" y="130"/>
                    </a:lnTo>
                    <a:lnTo>
                      <a:pt x="9" y="140"/>
                    </a:lnTo>
                    <a:lnTo>
                      <a:pt x="6" y="150"/>
                    </a:lnTo>
                    <a:lnTo>
                      <a:pt x="4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6" y="265"/>
                    </a:lnTo>
                    <a:lnTo>
                      <a:pt x="10" y="276"/>
                    </a:lnTo>
                    <a:lnTo>
                      <a:pt x="13" y="286"/>
                    </a:lnTo>
                    <a:lnTo>
                      <a:pt x="17" y="295"/>
                    </a:lnTo>
                    <a:lnTo>
                      <a:pt x="22" y="305"/>
                    </a:lnTo>
                    <a:lnTo>
                      <a:pt x="27" y="315"/>
                    </a:lnTo>
                    <a:lnTo>
                      <a:pt x="31" y="323"/>
                    </a:lnTo>
                    <a:lnTo>
                      <a:pt x="38" y="331"/>
                    </a:lnTo>
                    <a:lnTo>
                      <a:pt x="43" y="339"/>
                    </a:lnTo>
                    <a:lnTo>
                      <a:pt x="49" y="347"/>
                    </a:lnTo>
                    <a:lnTo>
                      <a:pt x="57" y="353"/>
                    </a:lnTo>
                    <a:lnTo>
                      <a:pt x="65" y="360"/>
                    </a:lnTo>
                    <a:lnTo>
                      <a:pt x="80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6" y="400"/>
                    </a:lnTo>
                    <a:lnTo>
                      <a:pt x="156" y="406"/>
                    </a:lnTo>
                    <a:lnTo>
                      <a:pt x="178" y="411"/>
                    </a:lnTo>
                    <a:lnTo>
                      <a:pt x="201" y="413"/>
                    </a:lnTo>
                    <a:lnTo>
                      <a:pt x="225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4" y="409"/>
                    </a:lnTo>
                    <a:lnTo>
                      <a:pt x="289" y="405"/>
                    </a:lnTo>
                    <a:lnTo>
                      <a:pt x="306" y="401"/>
                    </a:lnTo>
                    <a:lnTo>
                      <a:pt x="321" y="395"/>
                    </a:lnTo>
                    <a:lnTo>
                      <a:pt x="335" y="389"/>
                    </a:lnTo>
                    <a:lnTo>
                      <a:pt x="349" y="381"/>
                    </a:lnTo>
                    <a:lnTo>
                      <a:pt x="362" y="372"/>
                    </a:lnTo>
                    <a:lnTo>
                      <a:pt x="373" y="362"/>
                    </a:lnTo>
                    <a:lnTo>
                      <a:pt x="384" y="351"/>
                    </a:lnTo>
                    <a:lnTo>
                      <a:pt x="395" y="339"/>
                    </a:lnTo>
                    <a:lnTo>
                      <a:pt x="404" y="327"/>
                    </a:lnTo>
                    <a:lnTo>
                      <a:pt x="411" y="313"/>
                    </a:lnTo>
                    <a:lnTo>
                      <a:pt x="418" y="296"/>
                    </a:lnTo>
                    <a:lnTo>
                      <a:pt x="422" y="280"/>
                    </a:lnTo>
                    <a:lnTo>
                      <a:pt x="289" y="280"/>
                    </a:lnTo>
                    <a:lnTo>
                      <a:pt x="284" y="289"/>
                    </a:lnTo>
                    <a:lnTo>
                      <a:pt x="277" y="296"/>
                    </a:lnTo>
                    <a:lnTo>
                      <a:pt x="270" y="303"/>
                    </a:lnTo>
                    <a:lnTo>
                      <a:pt x="263" y="308"/>
                    </a:lnTo>
                    <a:lnTo>
                      <a:pt x="254" y="311"/>
                    </a:lnTo>
                    <a:lnTo>
                      <a:pt x="244" y="314"/>
                    </a:lnTo>
                    <a:lnTo>
                      <a:pt x="235" y="316"/>
                    </a:lnTo>
                    <a:lnTo>
                      <a:pt x="224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5" y="313"/>
                    </a:lnTo>
                    <a:lnTo>
                      <a:pt x="186" y="310"/>
                    </a:lnTo>
                    <a:lnTo>
                      <a:pt x="179" y="307"/>
                    </a:lnTo>
                    <a:lnTo>
                      <a:pt x="172" y="304"/>
                    </a:lnTo>
                    <a:lnTo>
                      <a:pt x="166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50" y="281"/>
                    </a:lnTo>
                    <a:lnTo>
                      <a:pt x="146" y="275"/>
                    </a:lnTo>
                    <a:lnTo>
                      <a:pt x="143" y="267"/>
                    </a:lnTo>
                    <a:lnTo>
                      <a:pt x="141" y="259"/>
                    </a:lnTo>
                    <a:lnTo>
                      <a:pt x="139" y="250"/>
                    </a:lnTo>
                    <a:lnTo>
                      <a:pt x="138" y="240"/>
                    </a:lnTo>
                    <a:lnTo>
                      <a:pt x="138" y="230"/>
                    </a:lnTo>
                    <a:lnTo>
                      <a:pt x="427" y="230"/>
                    </a:lnTo>
                    <a:lnTo>
                      <a:pt x="427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49" name="Freeform 22"/>
              <p:cNvSpPr>
                <a:spLocks/>
              </p:cNvSpPr>
              <p:nvPr userDrawn="1"/>
            </p:nvSpPr>
            <p:spPr bwMode="auto">
              <a:xfrm>
                <a:off x="5208588" y="4308475"/>
                <a:ext cx="50800" cy="69850"/>
              </a:xfrm>
              <a:custGeom>
                <a:avLst/>
                <a:gdLst>
                  <a:gd name="T0" fmla="*/ 137 w 291"/>
                  <a:gd name="T1" fmla="*/ 5 h 393"/>
                  <a:gd name="T2" fmla="*/ 0 w 291"/>
                  <a:gd name="T3" fmla="*/ 5 h 393"/>
                  <a:gd name="T4" fmla="*/ 0 w 291"/>
                  <a:gd name="T5" fmla="*/ 393 h 393"/>
                  <a:gd name="T6" fmla="*/ 137 w 291"/>
                  <a:gd name="T7" fmla="*/ 393 h 393"/>
                  <a:gd name="T8" fmla="*/ 137 w 291"/>
                  <a:gd name="T9" fmla="*/ 236 h 393"/>
                  <a:gd name="T10" fmla="*/ 137 w 291"/>
                  <a:gd name="T11" fmla="*/ 224 h 393"/>
                  <a:gd name="T12" fmla="*/ 138 w 291"/>
                  <a:gd name="T13" fmla="*/ 212 h 393"/>
                  <a:gd name="T14" fmla="*/ 139 w 291"/>
                  <a:gd name="T15" fmla="*/ 200 h 393"/>
                  <a:gd name="T16" fmla="*/ 142 w 291"/>
                  <a:gd name="T17" fmla="*/ 189 h 393"/>
                  <a:gd name="T18" fmla="*/ 144 w 291"/>
                  <a:gd name="T19" fmla="*/ 180 h 393"/>
                  <a:gd name="T20" fmla="*/ 147 w 291"/>
                  <a:gd name="T21" fmla="*/ 170 h 393"/>
                  <a:gd name="T22" fmla="*/ 151 w 291"/>
                  <a:gd name="T23" fmla="*/ 161 h 393"/>
                  <a:gd name="T24" fmla="*/ 157 w 291"/>
                  <a:gd name="T25" fmla="*/ 153 h 393"/>
                  <a:gd name="T26" fmla="*/ 162 w 291"/>
                  <a:gd name="T27" fmla="*/ 145 h 393"/>
                  <a:gd name="T28" fmla="*/ 169 w 291"/>
                  <a:gd name="T29" fmla="*/ 139 h 393"/>
                  <a:gd name="T30" fmla="*/ 177 w 291"/>
                  <a:gd name="T31" fmla="*/ 132 h 393"/>
                  <a:gd name="T32" fmla="*/ 186 w 291"/>
                  <a:gd name="T33" fmla="*/ 128 h 393"/>
                  <a:gd name="T34" fmla="*/ 195 w 291"/>
                  <a:gd name="T35" fmla="*/ 124 h 393"/>
                  <a:gd name="T36" fmla="*/ 206 w 291"/>
                  <a:gd name="T37" fmla="*/ 122 h 393"/>
                  <a:gd name="T38" fmla="*/ 219 w 291"/>
                  <a:gd name="T39" fmla="*/ 119 h 393"/>
                  <a:gd name="T40" fmla="*/ 232 w 291"/>
                  <a:gd name="T41" fmla="*/ 119 h 393"/>
                  <a:gd name="T42" fmla="*/ 248 w 291"/>
                  <a:gd name="T43" fmla="*/ 119 h 393"/>
                  <a:gd name="T44" fmla="*/ 262 w 291"/>
                  <a:gd name="T45" fmla="*/ 122 h 393"/>
                  <a:gd name="T46" fmla="*/ 270 w 291"/>
                  <a:gd name="T47" fmla="*/ 123 h 393"/>
                  <a:gd name="T48" fmla="*/ 276 w 291"/>
                  <a:gd name="T49" fmla="*/ 126 h 393"/>
                  <a:gd name="T50" fmla="*/ 284 w 291"/>
                  <a:gd name="T51" fmla="*/ 128 h 393"/>
                  <a:gd name="T52" fmla="*/ 291 w 291"/>
                  <a:gd name="T53" fmla="*/ 132 h 393"/>
                  <a:gd name="T54" fmla="*/ 291 w 291"/>
                  <a:gd name="T55" fmla="*/ 0 h 393"/>
                  <a:gd name="T56" fmla="*/ 264 w 291"/>
                  <a:gd name="T57" fmla="*/ 0 h 393"/>
                  <a:gd name="T58" fmla="*/ 251 w 291"/>
                  <a:gd name="T59" fmla="*/ 0 h 393"/>
                  <a:gd name="T60" fmla="*/ 238 w 291"/>
                  <a:gd name="T61" fmla="*/ 1 h 393"/>
                  <a:gd name="T62" fmla="*/ 226 w 291"/>
                  <a:gd name="T63" fmla="*/ 3 h 393"/>
                  <a:gd name="T64" fmla="*/ 214 w 291"/>
                  <a:gd name="T65" fmla="*/ 6 h 393"/>
                  <a:gd name="T66" fmla="*/ 202 w 291"/>
                  <a:gd name="T67" fmla="*/ 11 h 393"/>
                  <a:gd name="T68" fmla="*/ 191 w 291"/>
                  <a:gd name="T69" fmla="*/ 16 h 393"/>
                  <a:gd name="T70" fmla="*/ 181 w 291"/>
                  <a:gd name="T71" fmla="*/ 22 h 393"/>
                  <a:gd name="T72" fmla="*/ 171 w 291"/>
                  <a:gd name="T73" fmla="*/ 29 h 393"/>
                  <a:gd name="T74" fmla="*/ 162 w 291"/>
                  <a:gd name="T75" fmla="*/ 38 h 393"/>
                  <a:gd name="T76" fmla="*/ 153 w 291"/>
                  <a:gd name="T77" fmla="*/ 46 h 393"/>
                  <a:gd name="T78" fmla="*/ 146 w 291"/>
                  <a:gd name="T79" fmla="*/ 57 h 393"/>
                  <a:gd name="T80" fmla="*/ 138 w 291"/>
                  <a:gd name="T81" fmla="*/ 69 h 393"/>
                  <a:gd name="T82" fmla="*/ 137 w 291"/>
                  <a:gd name="T83" fmla="*/ 69 h 393"/>
                  <a:gd name="T84" fmla="*/ 137 w 291"/>
                  <a:gd name="T85" fmla="*/ 5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91" h="393">
                    <a:moveTo>
                      <a:pt x="137" y="5"/>
                    </a:moveTo>
                    <a:lnTo>
                      <a:pt x="0" y="5"/>
                    </a:lnTo>
                    <a:lnTo>
                      <a:pt x="0" y="393"/>
                    </a:lnTo>
                    <a:lnTo>
                      <a:pt x="137" y="393"/>
                    </a:lnTo>
                    <a:lnTo>
                      <a:pt x="137" y="236"/>
                    </a:lnTo>
                    <a:lnTo>
                      <a:pt x="137" y="224"/>
                    </a:lnTo>
                    <a:lnTo>
                      <a:pt x="138" y="212"/>
                    </a:lnTo>
                    <a:lnTo>
                      <a:pt x="139" y="200"/>
                    </a:lnTo>
                    <a:lnTo>
                      <a:pt x="142" y="189"/>
                    </a:lnTo>
                    <a:lnTo>
                      <a:pt x="144" y="180"/>
                    </a:lnTo>
                    <a:lnTo>
                      <a:pt x="147" y="170"/>
                    </a:lnTo>
                    <a:lnTo>
                      <a:pt x="151" y="161"/>
                    </a:lnTo>
                    <a:lnTo>
                      <a:pt x="157" y="153"/>
                    </a:lnTo>
                    <a:lnTo>
                      <a:pt x="162" y="145"/>
                    </a:lnTo>
                    <a:lnTo>
                      <a:pt x="169" y="139"/>
                    </a:lnTo>
                    <a:lnTo>
                      <a:pt x="177" y="132"/>
                    </a:lnTo>
                    <a:lnTo>
                      <a:pt x="186" y="128"/>
                    </a:lnTo>
                    <a:lnTo>
                      <a:pt x="195" y="124"/>
                    </a:lnTo>
                    <a:lnTo>
                      <a:pt x="206" y="122"/>
                    </a:lnTo>
                    <a:lnTo>
                      <a:pt x="219" y="119"/>
                    </a:lnTo>
                    <a:lnTo>
                      <a:pt x="232" y="119"/>
                    </a:lnTo>
                    <a:lnTo>
                      <a:pt x="248" y="119"/>
                    </a:lnTo>
                    <a:lnTo>
                      <a:pt x="262" y="122"/>
                    </a:lnTo>
                    <a:lnTo>
                      <a:pt x="270" y="123"/>
                    </a:lnTo>
                    <a:lnTo>
                      <a:pt x="276" y="126"/>
                    </a:lnTo>
                    <a:lnTo>
                      <a:pt x="284" y="128"/>
                    </a:lnTo>
                    <a:lnTo>
                      <a:pt x="291" y="132"/>
                    </a:lnTo>
                    <a:lnTo>
                      <a:pt x="291" y="0"/>
                    </a:lnTo>
                    <a:lnTo>
                      <a:pt x="264" y="0"/>
                    </a:lnTo>
                    <a:lnTo>
                      <a:pt x="251" y="0"/>
                    </a:lnTo>
                    <a:lnTo>
                      <a:pt x="238" y="1"/>
                    </a:lnTo>
                    <a:lnTo>
                      <a:pt x="226" y="3"/>
                    </a:lnTo>
                    <a:lnTo>
                      <a:pt x="214" y="6"/>
                    </a:lnTo>
                    <a:lnTo>
                      <a:pt x="202" y="11"/>
                    </a:lnTo>
                    <a:lnTo>
                      <a:pt x="191" y="16"/>
                    </a:lnTo>
                    <a:lnTo>
                      <a:pt x="181" y="22"/>
                    </a:lnTo>
                    <a:lnTo>
                      <a:pt x="171" y="29"/>
                    </a:lnTo>
                    <a:lnTo>
                      <a:pt x="162" y="38"/>
                    </a:lnTo>
                    <a:lnTo>
                      <a:pt x="153" y="46"/>
                    </a:lnTo>
                    <a:lnTo>
                      <a:pt x="146" y="57"/>
                    </a:lnTo>
                    <a:lnTo>
                      <a:pt x="138" y="69"/>
                    </a:lnTo>
                    <a:lnTo>
                      <a:pt x="137" y="69"/>
                    </a:lnTo>
                    <a:lnTo>
                      <a:pt x="137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0" name="Freeform 23"/>
              <p:cNvSpPr>
                <a:spLocks/>
              </p:cNvSpPr>
              <p:nvPr userDrawn="1"/>
            </p:nvSpPr>
            <p:spPr bwMode="auto">
              <a:xfrm>
                <a:off x="5268913" y="4267200"/>
                <a:ext cx="71437" cy="111125"/>
              </a:xfrm>
              <a:custGeom>
                <a:avLst/>
                <a:gdLst>
                  <a:gd name="T0" fmla="*/ 0 w 409"/>
                  <a:gd name="T1" fmla="*/ 628 h 628"/>
                  <a:gd name="T2" fmla="*/ 138 w 409"/>
                  <a:gd name="T3" fmla="*/ 429 h 628"/>
                  <a:gd name="T4" fmla="*/ 139 w 409"/>
                  <a:gd name="T5" fmla="*/ 411 h 628"/>
                  <a:gd name="T6" fmla="*/ 141 w 409"/>
                  <a:gd name="T7" fmla="*/ 395 h 628"/>
                  <a:gd name="T8" fmla="*/ 146 w 409"/>
                  <a:gd name="T9" fmla="*/ 380 h 628"/>
                  <a:gd name="T10" fmla="*/ 153 w 409"/>
                  <a:gd name="T11" fmla="*/ 366 h 628"/>
                  <a:gd name="T12" fmla="*/ 162 w 409"/>
                  <a:gd name="T13" fmla="*/ 353 h 628"/>
                  <a:gd name="T14" fmla="*/ 175 w 409"/>
                  <a:gd name="T15" fmla="*/ 345 h 628"/>
                  <a:gd name="T16" fmla="*/ 190 w 409"/>
                  <a:gd name="T17" fmla="*/ 338 h 628"/>
                  <a:gd name="T18" fmla="*/ 210 w 409"/>
                  <a:gd name="T19" fmla="*/ 336 h 628"/>
                  <a:gd name="T20" fmla="*/ 228 w 409"/>
                  <a:gd name="T21" fmla="*/ 338 h 628"/>
                  <a:gd name="T22" fmla="*/ 242 w 409"/>
                  <a:gd name="T23" fmla="*/ 345 h 628"/>
                  <a:gd name="T24" fmla="*/ 254 w 409"/>
                  <a:gd name="T25" fmla="*/ 353 h 628"/>
                  <a:gd name="T26" fmla="*/ 261 w 409"/>
                  <a:gd name="T27" fmla="*/ 366 h 628"/>
                  <a:gd name="T28" fmla="*/ 267 w 409"/>
                  <a:gd name="T29" fmla="*/ 380 h 628"/>
                  <a:gd name="T30" fmla="*/ 270 w 409"/>
                  <a:gd name="T31" fmla="*/ 395 h 628"/>
                  <a:gd name="T32" fmla="*/ 271 w 409"/>
                  <a:gd name="T33" fmla="*/ 411 h 628"/>
                  <a:gd name="T34" fmla="*/ 271 w 409"/>
                  <a:gd name="T35" fmla="*/ 429 h 628"/>
                  <a:gd name="T36" fmla="*/ 409 w 409"/>
                  <a:gd name="T37" fmla="*/ 628 h 628"/>
                  <a:gd name="T38" fmla="*/ 408 w 409"/>
                  <a:gd name="T39" fmla="*/ 366 h 628"/>
                  <a:gd name="T40" fmla="*/ 402 w 409"/>
                  <a:gd name="T41" fmla="*/ 334 h 628"/>
                  <a:gd name="T42" fmla="*/ 397 w 409"/>
                  <a:gd name="T43" fmla="*/ 313 h 628"/>
                  <a:gd name="T44" fmla="*/ 388 w 409"/>
                  <a:gd name="T45" fmla="*/ 295 h 628"/>
                  <a:gd name="T46" fmla="*/ 379 w 409"/>
                  <a:gd name="T47" fmla="*/ 279 h 628"/>
                  <a:gd name="T48" fmla="*/ 367 w 409"/>
                  <a:gd name="T49" fmla="*/ 265 h 628"/>
                  <a:gd name="T50" fmla="*/ 353 w 409"/>
                  <a:gd name="T51" fmla="*/ 253 h 628"/>
                  <a:gd name="T52" fmla="*/ 337 w 409"/>
                  <a:gd name="T53" fmla="*/ 242 h 628"/>
                  <a:gd name="T54" fmla="*/ 318 w 409"/>
                  <a:gd name="T55" fmla="*/ 235 h 628"/>
                  <a:gd name="T56" fmla="*/ 298 w 409"/>
                  <a:gd name="T57" fmla="*/ 229 h 628"/>
                  <a:gd name="T58" fmla="*/ 275 w 409"/>
                  <a:gd name="T59" fmla="*/ 227 h 628"/>
                  <a:gd name="T60" fmla="*/ 244 w 409"/>
                  <a:gd name="T61" fmla="*/ 227 h 628"/>
                  <a:gd name="T62" fmla="*/ 217 w 409"/>
                  <a:gd name="T63" fmla="*/ 233 h 628"/>
                  <a:gd name="T64" fmla="*/ 201 w 409"/>
                  <a:gd name="T65" fmla="*/ 238 h 628"/>
                  <a:gd name="T66" fmla="*/ 186 w 409"/>
                  <a:gd name="T67" fmla="*/ 246 h 628"/>
                  <a:gd name="T68" fmla="*/ 171 w 409"/>
                  <a:gd name="T69" fmla="*/ 255 h 628"/>
                  <a:gd name="T70" fmla="*/ 152 w 409"/>
                  <a:gd name="T71" fmla="*/ 274 h 628"/>
                  <a:gd name="T72" fmla="*/ 138 w 409"/>
                  <a:gd name="T73" fmla="*/ 289 h 628"/>
                  <a:gd name="T74" fmla="*/ 0 w 409"/>
                  <a:gd name="T7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09" h="628">
                    <a:moveTo>
                      <a:pt x="0" y="0"/>
                    </a:moveTo>
                    <a:lnTo>
                      <a:pt x="0" y="628"/>
                    </a:lnTo>
                    <a:lnTo>
                      <a:pt x="138" y="628"/>
                    </a:lnTo>
                    <a:lnTo>
                      <a:pt x="138" y="429"/>
                    </a:lnTo>
                    <a:lnTo>
                      <a:pt x="138" y="420"/>
                    </a:lnTo>
                    <a:lnTo>
                      <a:pt x="139" y="411"/>
                    </a:lnTo>
                    <a:lnTo>
                      <a:pt x="140" y="404"/>
                    </a:lnTo>
                    <a:lnTo>
                      <a:pt x="141" y="395"/>
                    </a:lnTo>
                    <a:lnTo>
                      <a:pt x="143" y="388"/>
                    </a:lnTo>
                    <a:lnTo>
                      <a:pt x="146" y="380"/>
                    </a:lnTo>
                    <a:lnTo>
                      <a:pt x="149" y="373"/>
                    </a:lnTo>
                    <a:lnTo>
                      <a:pt x="153" y="366"/>
                    </a:lnTo>
                    <a:lnTo>
                      <a:pt x="158" y="360"/>
                    </a:lnTo>
                    <a:lnTo>
                      <a:pt x="162" y="353"/>
                    </a:lnTo>
                    <a:lnTo>
                      <a:pt x="169" y="349"/>
                    </a:lnTo>
                    <a:lnTo>
                      <a:pt x="175" y="345"/>
                    </a:lnTo>
                    <a:lnTo>
                      <a:pt x="183" y="341"/>
                    </a:lnTo>
                    <a:lnTo>
                      <a:pt x="190" y="338"/>
                    </a:lnTo>
                    <a:lnTo>
                      <a:pt x="200" y="337"/>
                    </a:lnTo>
                    <a:lnTo>
                      <a:pt x="210" y="336"/>
                    </a:lnTo>
                    <a:lnTo>
                      <a:pt x="219" y="337"/>
                    </a:lnTo>
                    <a:lnTo>
                      <a:pt x="228" y="338"/>
                    </a:lnTo>
                    <a:lnTo>
                      <a:pt x="235" y="341"/>
                    </a:lnTo>
                    <a:lnTo>
                      <a:pt x="242" y="345"/>
                    </a:lnTo>
                    <a:lnTo>
                      <a:pt x="248" y="349"/>
                    </a:lnTo>
                    <a:lnTo>
                      <a:pt x="254" y="353"/>
                    </a:lnTo>
                    <a:lnTo>
                      <a:pt x="258" y="360"/>
                    </a:lnTo>
                    <a:lnTo>
                      <a:pt x="261" y="366"/>
                    </a:lnTo>
                    <a:lnTo>
                      <a:pt x="263" y="373"/>
                    </a:lnTo>
                    <a:lnTo>
                      <a:pt x="267" y="380"/>
                    </a:lnTo>
                    <a:lnTo>
                      <a:pt x="268" y="388"/>
                    </a:lnTo>
                    <a:lnTo>
                      <a:pt x="270" y="395"/>
                    </a:lnTo>
                    <a:lnTo>
                      <a:pt x="270" y="404"/>
                    </a:lnTo>
                    <a:lnTo>
                      <a:pt x="271" y="411"/>
                    </a:lnTo>
                    <a:lnTo>
                      <a:pt x="271" y="420"/>
                    </a:lnTo>
                    <a:lnTo>
                      <a:pt x="271" y="429"/>
                    </a:lnTo>
                    <a:lnTo>
                      <a:pt x="271" y="628"/>
                    </a:lnTo>
                    <a:lnTo>
                      <a:pt x="409" y="628"/>
                    </a:lnTo>
                    <a:lnTo>
                      <a:pt x="409" y="390"/>
                    </a:lnTo>
                    <a:lnTo>
                      <a:pt x="408" y="366"/>
                    </a:lnTo>
                    <a:lnTo>
                      <a:pt x="404" y="344"/>
                    </a:lnTo>
                    <a:lnTo>
                      <a:pt x="402" y="334"/>
                    </a:lnTo>
                    <a:lnTo>
                      <a:pt x="400" y="323"/>
                    </a:lnTo>
                    <a:lnTo>
                      <a:pt x="397" y="313"/>
                    </a:lnTo>
                    <a:lnTo>
                      <a:pt x="393" y="304"/>
                    </a:lnTo>
                    <a:lnTo>
                      <a:pt x="388" y="295"/>
                    </a:lnTo>
                    <a:lnTo>
                      <a:pt x="384" y="287"/>
                    </a:lnTo>
                    <a:lnTo>
                      <a:pt x="379" y="279"/>
                    </a:lnTo>
                    <a:lnTo>
                      <a:pt x="373" y="271"/>
                    </a:lnTo>
                    <a:lnTo>
                      <a:pt x="367" y="265"/>
                    </a:lnTo>
                    <a:lnTo>
                      <a:pt x="359" y="259"/>
                    </a:lnTo>
                    <a:lnTo>
                      <a:pt x="353" y="253"/>
                    </a:lnTo>
                    <a:lnTo>
                      <a:pt x="344" y="248"/>
                    </a:lnTo>
                    <a:lnTo>
                      <a:pt x="337" y="242"/>
                    </a:lnTo>
                    <a:lnTo>
                      <a:pt x="327" y="239"/>
                    </a:lnTo>
                    <a:lnTo>
                      <a:pt x="318" y="235"/>
                    </a:lnTo>
                    <a:lnTo>
                      <a:pt x="308" y="233"/>
                    </a:lnTo>
                    <a:lnTo>
                      <a:pt x="298" y="229"/>
                    </a:lnTo>
                    <a:lnTo>
                      <a:pt x="286" y="228"/>
                    </a:lnTo>
                    <a:lnTo>
                      <a:pt x="275" y="227"/>
                    </a:lnTo>
                    <a:lnTo>
                      <a:pt x="263" y="227"/>
                    </a:lnTo>
                    <a:lnTo>
                      <a:pt x="244" y="227"/>
                    </a:lnTo>
                    <a:lnTo>
                      <a:pt x="226" y="231"/>
                    </a:lnTo>
                    <a:lnTo>
                      <a:pt x="217" y="233"/>
                    </a:lnTo>
                    <a:lnTo>
                      <a:pt x="209" y="235"/>
                    </a:lnTo>
                    <a:lnTo>
                      <a:pt x="201" y="238"/>
                    </a:lnTo>
                    <a:lnTo>
                      <a:pt x="192" y="242"/>
                    </a:lnTo>
                    <a:lnTo>
                      <a:pt x="186" y="246"/>
                    </a:lnTo>
                    <a:lnTo>
                      <a:pt x="178" y="251"/>
                    </a:lnTo>
                    <a:lnTo>
                      <a:pt x="171" y="255"/>
                    </a:lnTo>
                    <a:lnTo>
                      <a:pt x="164" y="262"/>
                    </a:lnTo>
                    <a:lnTo>
                      <a:pt x="152" y="274"/>
                    </a:lnTo>
                    <a:lnTo>
                      <a:pt x="139" y="289"/>
                    </a:lnTo>
                    <a:lnTo>
                      <a:pt x="138" y="289"/>
                    </a:lnTo>
                    <a:lnTo>
                      <a:pt x="13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1" name="Freeform 24"/>
              <p:cNvSpPr>
                <a:spLocks noEditPoints="1"/>
              </p:cNvSpPr>
              <p:nvPr userDrawn="1"/>
            </p:nvSpPr>
            <p:spPr bwMode="auto">
              <a:xfrm>
                <a:off x="5351463" y="4306888"/>
                <a:ext cx="74612" cy="73025"/>
              </a:xfrm>
              <a:custGeom>
                <a:avLst/>
                <a:gdLst>
                  <a:gd name="T0" fmla="*/ 145 w 426"/>
                  <a:gd name="T1" fmla="*/ 132 h 414"/>
                  <a:gd name="T2" fmla="*/ 162 w 426"/>
                  <a:gd name="T3" fmla="*/ 110 h 414"/>
                  <a:gd name="T4" fmla="*/ 184 w 426"/>
                  <a:gd name="T5" fmla="*/ 96 h 414"/>
                  <a:gd name="T6" fmla="*/ 211 w 426"/>
                  <a:gd name="T7" fmla="*/ 90 h 414"/>
                  <a:gd name="T8" fmla="*/ 239 w 426"/>
                  <a:gd name="T9" fmla="*/ 91 h 414"/>
                  <a:gd name="T10" fmla="*/ 264 w 426"/>
                  <a:gd name="T11" fmla="*/ 100 h 414"/>
                  <a:gd name="T12" fmla="*/ 284 w 426"/>
                  <a:gd name="T13" fmla="*/ 118 h 414"/>
                  <a:gd name="T14" fmla="*/ 297 w 426"/>
                  <a:gd name="T15" fmla="*/ 141 h 414"/>
                  <a:gd name="T16" fmla="*/ 426 w 426"/>
                  <a:gd name="T17" fmla="*/ 216 h 414"/>
                  <a:gd name="T18" fmla="*/ 423 w 426"/>
                  <a:gd name="T19" fmla="*/ 168 h 414"/>
                  <a:gd name="T20" fmla="*/ 412 w 426"/>
                  <a:gd name="T21" fmla="*/ 126 h 414"/>
                  <a:gd name="T22" fmla="*/ 395 w 426"/>
                  <a:gd name="T23" fmla="*/ 89 h 414"/>
                  <a:gd name="T24" fmla="*/ 371 w 426"/>
                  <a:gd name="T25" fmla="*/ 58 h 414"/>
                  <a:gd name="T26" fmla="*/ 341 w 426"/>
                  <a:gd name="T27" fmla="*/ 34 h 414"/>
                  <a:gd name="T28" fmla="*/ 305 w 426"/>
                  <a:gd name="T29" fmla="*/ 15 h 414"/>
                  <a:gd name="T30" fmla="*/ 263 w 426"/>
                  <a:gd name="T31" fmla="*/ 4 h 414"/>
                  <a:gd name="T32" fmla="*/ 214 w 426"/>
                  <a:gd name="T33" fmla="*/ 0 h 414"/>
                  <a:gd name="T34" fmla="*/ 148 w 426"/>
                  <a:gd name="T35" fmla="*/ 8 h 414"/>
                  <a:gd name="T36" fmla="*/ 92 w 426"/>
                  <a:gd name="T37" fmla="*/ 32 h 414"/>
                  <a:gd name="T38" fmla="*/ 46 w 426"/>
                  <a:gd name="T39" fmla="*/ 69 h 414"/>
                  <a:gd name="T40" fmla="*/ 15 w 426"/>
                  <a:gd name="T41" fmla="*/ 120 h 414"/>
                  <a:gd name="T42" fmla="*/ 7 w 426"/>
                  <a:gd name="T43" fmla="*/ 150 h 414"/>
                  <a:gd name="T44" fmla="*/ 0 w 426"/>
                  <a:gd name="T45" fmla="*/ 207 h 414"/>
                  <a:gd name="T46" fmla="*/ 2 w 426"/>
                  <a:gd name="T47" fmla="*/ 244 h 414"/>
                  <a:gd name="T48" fmla="*/ 10 w 426"/>
                  <a:gd name="T49" fmla="*/ 276 h 414"/>
                  <a:gd name="T50" fmla="*/ 22 w 426"/>
                  <a:gd name="T51" fmla="*/ 305 h 414"/>
                  <a:gd name="T52" fmla="*/ 37 w 426"/>
                  <a:gd name="T53" fmla="*/ 331 h 414"/>
                  <a:gd name="T54" fmla="*/ 56 w 426"/>
                  <a:gd name="T55" fmla="*/ 353 h 414"/>
                  <a:gd name="T56" fmla="*/ 97 w 426"/>
                  <a:gd name="T57" fmla="*/ 384 h 414"/>
                  <a:gd name="T58" fmla="*/ 156 w 426"/>
                  <a:gd name="T59" fmla="*/ 406 h 414"/>
                  <a:gd name="T60" fmla="*/ 224 w 426"/>
                  <a:gd name="T61" fmla="*/ 414 h 414"/>
                  <a:gd name="T62" fmla="*/ 273 w 426"/>
                  <a:gd name="T63" fmla="*/ 409 h 414"/>
                  <a:gd name="T64" fmla="*/ 320 w 426"/>
                  <a:gd name="T65" fmla="*/ 395 h 414"/>
                  <a:gd name="T66" fmla="*/ 361 w 426"/>
                  <a:gd name="T67" fmla="*/ 372 h 414"/>
                  <a:gd name="T68" fmla="*/ 394 w 426"/>
                  <a:gd name="T69" fmla="*/ 339 h 414"/>
                  <a:gd name="T70" fmla="*/ 417 w 426"/>
                  <a:gd name="T71" fmla="*/ 296 h 414"/>
                  <a:gd name="T72" fmla="*/ 283 w 426"/>
                  <a:gd name="T73" fmla="*/ 289 h 414"/>
                  <a:gd name="T74" fmla="*/ 262 w 426"/>
                  <a:gd name="T75" fmla="*/ 308 h 414"/>
                  <a:gd name="T76" fmla="*/ 235 w 426"/>
                  <a:gd name="T77" fmla="*/ 316 h 414"/>
                  <a:gd name="T78" fmla="*/ 203 w 426"/>
                  <a:gd name="T79" fmla="*/ 315 h 414"/>
                  <a:gd name="T80" fmla="*/ 179 w 426"/>
                  <a:gd name="T81" fmla="*/ 307 h 414"/>
                  <a:gd name="T82" fmla="*/ 159 w 426"/>
                  <a:gd name="T83" fmla="*/ 294 h 414"/>
                  <a:gd name="T84" fmla="*/ 145 w 426"/>
                  <a:gd name="T85" fmla="*/ 275 h 414"/>
                  <a:gd name="T86" fmla="*/ 139 w 426"/>
                  <a:gd name="T87" fmla="*/ 250 h 414"/>
                  <a:gd name="T88" fmla="*/ 426 w 426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6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5" y="132"/>
                    </a:lnTo>
                    <a:lnTo>
                      <a:pt x="151" y="124"/>
                    </a:lnTo>
                    <a:lnTo>
                      <a:pt x="156" y="117"/>
                    </a:lnTo>
                    <a:lnTo>
                      <a:pt x="162" y="110"/>
                    </a:lnTo>
                    <a:lnTo>
                      <a:pt x="169" y="105"/>
                    </a:lnTo>
                    <a:lnTo>
                      <a:pt x="175" y="100"/>
                    </a:lnTo>
                    <a:lnTo>
                      <a:pt x="184" y="96"/>
                    </a:lnTo>
                    <a:lnTo>
                      <a:pt x="193" y="93"/>
                    </a:lnTo>
                    <a:lnTo>
                      <a:pt x="201" y="91"/>
                    </a:lnTo>
                    <a:lnTo>
                      <a:pt x="211" y="90"/>
                    </a:lnTo>
                    <a:lnTo>
                      <a:pt x="221" y="90"/>
                    </a:lnTo>
                    <a:lnTo>
                      <a:pt x="230" y="90"/>
                    </a:lnTo>
                    <a:lnTo>
                      <a:pt x="239" y="91"/>
                    </a:lnTo>
                    <a:lnTo>
                      <a:pt x="248" y="94"/>
                    </a:lnTo>
                    <a:lnTo>
                      <a:pt x="256" y="97"/>
                    </a:lnTo>
                    <a:lnTo>
                      <a:pt x="264" y="100"/>
                    </a:lnTo>
                    <a:lnTo>
                      <a:pt x="271" y="106"/>
                    </a:lnTo>
                    <a:lnTo>
                      <a:pt x="278" y="111"/>
                    </a:lnTo>
                    <a:lnTo>
                      <a:pt x="284" y="118"/>
                    </a:lnTo>
                    <a:lnTo>
                      <a:pt x="290" y="125"/>
                    </a:lnTo>
                    <a:lnTo>
                      <a:pt x="294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6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1" y="153"/>
                    </a:lnTo>
                    <a:lnTo>
                      <a:pt x="417" y="139"/>
                    </a:lnTo>
                    <a:lnTo>
                      <a:pt x="412" y="126"/>
                    </a:lnTo>
                    <a:lnTo>
                      <a:pt x="408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7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2" y="49"/>
                    </a:lnTo>
                    <a:lnTo>
                      <a:pt x="352" y="41"/>
                    </a:lnTo>
                    <a:lnTo>
                      <a:pt x="341" y="34"/>
                    </a:lnTo>
                    <a:lnTo>
                      <a:pt x="329" y="26"/>
                    </a:lnTo>
                    <a:lnTo>
                      <a:pt x="318" y="21"/>
                    </a:lnTo>
                    <a:lnTo>
                      <a:pt x="305" y="15"/>
                    </a:lnTo>
                    <a:lnTo>
                      <a:pt x="291" y="10"/>
                    </a:lnTo>
                    <a:lnTo>
                      <a:pt x="277" y="7"/>
                    </a:lnTo>
                    <a:lnTo>
                      <a:pt x="263" y="4"/>
                    </a:lnTo>
                    <a:lnTo>
                      <a:pt x="247" y="1"/>
                    </a:lnTo>
                    <a:lnTo>
                      <a:pt x="231" y="0"/>
                    </a:lnTo>
                    <a:lnTo>
                      <a:pt x="214" y="0"/>
                    </a:lnTo>
                    <a:lnTo>
                      <a:pt x="192" y="1"/>
                    </a:lnTo>
                    <a:lnTo>
                      <a:pt x="169" y="4"/>
                    </a:lnTo>
                    <a:lnTo>
                      <a:pt x="148" y="8"/>
                    </a:lnTo>
                    <a:lnTo>
                      <a:pt x="128" y="14"/>
                    </a:lnTo>
                    <a:lnTo>
                      <a:pt x="109" y="22"/>
                    </a:lnTo>
                    <a:lnTo>
                      <a:pt x="92" y="32"/>
                    </a:lnTo>
                    <a:lnTo>
                      <a:pt x="74" y="42"/>
                    </a:lnTo>
                    <a:lnTo>
                      <a:pt x="59" y="55"/>
                    </a:lnTo>
                    <a:lnTo>
                      <a:pt x="46" y="69"/>
                    </a:lnTo>
                    <a:lnTo>
                      <a:pt x="35" y="84"/>
                    </a:lnTo>
                    <a:lnTo>
                      <a:pt x="24" y="102"/>
                    </a:lnTo>
                    <a:lnTo>
                      <a:pt x="15" y="120"/>
                    </a:lnTo>
                    <a:lnTo>
                      <a:pt x="12" y="130"/>
                    </a:lnTo>
                    <a:lnTo>
                      <a:pt x="9" y="140"/>
                    </a:lnTo>
                    <a:lnTo>
                      <a:pt x="7" y="150"/>
                    </a:lnTo>
                    <a:lnTo>
                      <a:pt x="3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7" y="265"/>
                    </a:lnTo>
                    <a:lnTo>
                      <a:pt x="10" y="276"/>
                    </a:lnTo>
                    <a:lnTo>
                      <a:pt x="13" y="286"/>
                    </a:lnTo>
                    <a:lnTo>
                      <a:pt x="17" y="295"/>
                    </a:lnTo>
                    <a:lnTo>
                      <a:pt x="22" y="305"/>
                    </a:lnTo>
                    <a:lnTo>
                      <a:pt x="26" y="315"/>
                    </a:lnTo>
                    <a:lnTo>
                      <a:pt x="31" y="323"/>
                    </a:lnTo>
                    <a:lnTo>
                      <a:pt x="37" y="331"/>
                    </a:lnTo>
                    <a:lnTo>
                      <a:pt x="43" y="339"/>
                    </a:lnTo>
                    <a:lnTo>
                      <a:pt x="50" y="347"/>
                    </a:lnTo>
                    <a:lnTo>
                      <a:pt x="56" y="353"/>
                    </a:lnTo>
                    <a:lnTo>
                      <a:pt x="64" y="360"/>
                    </a:lnTo>
                    <a:lnTo>
                      <a:pt x="80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5" y="400"/>
                    </a:lnTo>
                    <a:lnTo>
                      <a:pt x="156" y="406"/>
                    </a:lnTo>
                    <a:lnTo>
                      <a:pt x="178" y="411"/>
                    </a:lnTo>
                    <a:lnTo>
                      <a:pt x="200" y="413"/>
                    </a:lnTo>
                    <a:lnTo>
                      <a:pt x="224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3" y="409"/>
                    </a:lnTo>
                    <a:lnTo>
                      <a:pt x="290" y="405"/>
                    </a:lnTo>
                    <a:lnTo>
                      <a:pt x="306" y="401"/>
                    </a:lnTo>
                    <a:lnTo>
                      <a:pt x="320" y="395"/>
                    </a:lnTo>
                    <a:lnTo>
                      <a:pt x="335" y="389"/>
                    </a:lnTo>
                    <a:lnTo>
                      <a:pt x="348" y="381"/>
                    </a:lnTo>
                    <a:lnTo>
                      <a:pt x="361" y="372"/>
                    </a:lnTo>
                    <a:lnTo>
                      <a:pt x="373" y="362"/>
                    </a:lnTo>
                    <a:lnTo>
                      <a:pt x="384" y="351"/>
                    </a:lnTo>
                    <a:lnTo>
                      <a:pt x="394" y="339"/>
                    </a:lnTo>
                    <a:lnTo>
                      <a:pt x="403" y="327"/>
                    </a:lnTo>
                    <a:lnTo>
                      <a:pt x="410" y="313"/>
                    </a:lnTo>
                    <a:lnTo>
                      <a:pt x="417" y="296"/>
                    </a:lnTo>
                    <a:lnTo>
                      <a:pt x="422" y="280"/>
                    </a:lnTo>
                    <a:lnTo>
                      <a:pt x="290" y="280"/>
                    </a:lnTo>
                    <a:lnTo>
                      <a:pt x="283" y="289"/>
                    </a:lnTo>
                    <a:lnTo>
                      <a:pt x="277" y="296"/>
                    </a:lnTo>
                    <a:lnTo>
                      <a:pt x="269" y="303"/>
                    </a:lnTo>
                    <a:lnTo>
                      <a:pt x="262" y="308"/>
                    </a:lnTo>
                    <a:lnTo>
                      <a:pt x="253" y="311"/>
                    </a:lnTo>
                    <a:lnTo>
                      <a:pt x="244" y="314"/>
                    </a:lnTo>
                    <a:lnTo>
                      <a:pt x="235" y="316"/>
                    </a:lnTo>
                    <a:lnTo>
                      <a:pt x="224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5" y="313"/>
                    </a:lnTo>
                    <a:lnTo>
                      <a:pt x="186" y="310"/>
                    </a:lnTo>
                    <a:lnTo>
                      <a:pt x="179" y="307"/>
                    </a:lnTo>
                    <a:lnTo>
                      <a:pt x="171" y="304"/>
                    </a:lnTo>
                    <a:lnTo>
                      <a:pt x="165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50" y="281"/>
                    </a:lnTo>
                    <a:lnTo>
                      <a:pt x="145" y="275"/>
                    </a:lnTo>
                    <a:lnTo>
                      <a:pt x="143" y="267"/>
                    </a:lnTo>
                    <a:lnTo>
                      <a:pt x="140" y="259"/>
                    </a:lnTo>
                    <a:lnTo>
                      <a:pt x="139" y="250"/>
                    </a:lnTo>
                    <a:lnTo>
                      <a:pt x="138" y="240"/>
                    </a:lnTo>
                    <a:lnTo>
                      <a:pt x="138" y="230"/>
                    </a:lnTo>
                    <a:lnTo>
                      <a:pt x="426" y="230"/>
                    </a:lnTo>
                    <a:lnTo>
                      <a:pt x="426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2" name="Freeform 25"/>
              <p:cNvSpPr>
                <a:spLocks noEditPoints="1"/>
              </p:cNvSpPr>
              <p:nvPr userDrawn="1"/>
            </p:nvSpPr>
            <p:spPr bwMode="auto">
              <a:xfrm>
                <a:off x="5437188" y="4270375"/>
                <a:ext cx="26987" cy="107950"/>
              </a:xfrm>
              <a:custGeom>
                <a:avLst/>
                <a:gdLst>
                  <a:gd name="T0" fmla="*/ 146 w 154"/>
                  <a:gd name="T1" fmla="*/ 226 h 614"/>
                  <a:gd name="T2" fmla="*/ 9 w 154"/>
                  <a:gd name="T3" fmla="*/ 226 h 614"/>
                  <a:gd name="T4" fmla="*/ 9 w 154"/>
                  <a:gd name="T5" fmla="*/ 614 h 614"/>
                  <a:gd name="T6" fmla="*/ 146 w 154"/>
                  <a:gd name="T7" fmla="*/ 614 h 614"/>
                  <a:gd name="T8" fmla="*/ 146 w 154"/>
                  <a:gd name="T9" fmla="*/ 226 h 614"/>
                  <a:gd name="T10" fmla="*/ 78 w 154"/>
                  <a:gd name="T11" fmla="*/ 0 h 614"/>
                  <a:gd name="T12" fmla="*/ 67 w 154"/>
                  <a:gd name="T13" fmla="*/ 0 h 614"/>
                  <a:gd name="T14" fmla="*/ 57 w 154"/>
                  <a:gd name="T15" fmla="*/ 2 h 614"/>
                  <a:gd name="T16" fmla="*/ 47 w 154"/>
                  <a:gd name="T17" fmla="*/ 6 h 614"/>
                  <a:gd name="T18" fmla="*/ 39 w 154"/>
                  <a:gd name="T19" fmla="*/ 10 h 614"/>
                  <a:gd name="T20" fmla="*/ 30 w 154"/>
                  <a:gd name="T21" fmla="*/ 16 h 614"/>
                  <a:gd name="T22" fmla="*/ 23 w 154"/>
                  <a:gd name="T23" fmla="*/ 23 h 614"/>
                  <a:gd name="T24" fmla="*/ 16 w 154"/>
                  <a:gd name="T25" fmla="*/ 30 h 614"/>
                  <a:gd name="T26" fmla="*/ 11 w 154"/>
                  <a:gd name="T27" fmla="*/ 38 h 614"/>
                  <a:gd name="T28" fmla="*/ 7 w 154"/>
                  <a:gd name="T29" fmla="*/ 48 h 614"/>
                  <a:gd name="T30" fmla="*/ 3 w 154"/>
                  <a:gd name="T31" fmla="*/ 56 h 614"/>
                  <a:gd name="T32" fmla="*/ 1 w 154"/>
                  <a:gd name="T33" fmla="*/ 67 h 614"/>
                  <a:gd name="T34" fmla="*/ 0 w 154"/>
                  <a:gd name="T35" fmla="*/ 77 h 614"/>
                  <a:gd name="T36" fmla="*/ 1 w 154"/>
                  <a:gd name="T37" fmla="*/ 87 h 614"/>
                  <a:gd name="T38" fmla="*/ 3 w 154"/>
                  <a:gd name="T39" fmla="*/ 97 h 614"/>
                  <a:gd name="T40" fmla="*/ 7 w 154"/>
                  <a:gd name="T41" fmla="*/ 107 h 614"/>
                  <a:gd name="T42" fmla="*/ 11 w 154"/>
                  <a:gd name="T43" fmla="*/ 115 h 614"/>
                  <a:gd name="T44" fmla="*/ 16 w 154"/>
                  <a:gd name="T45" fmla="*/ 124 h 614"/>
                  <a:gd name="T46" fmla="*/ 23 w 154"/>
                  <a:gd name="T47" fmla="*/ 131 h 614"/>
                  <a:gd name="T48" fmla="*/ 30 w 154"/>
                  <a:gd name="T49" fmla="*/ 138 h 614"/>
                  <a:gd name="T50" fmla="*/ 39 w 154"/>
                  <a:gd name="T51" fmla="*/ 143 h 614"/>
                  <a:gd name="T52" fmla="*/ 47 w 154"/>
                  <a:gd name="T53" fmla="*/ 148 h 614"/>
                  <a:gd name="T54" fmla="*/ 57 w 154"/>
                  <a:gd name="T55" fmla="*/ 151 h 614"/>
                  <a:gd name="T56" fmla="*/ 67 w 154"/>
                  <a:gd name="T57" fmla="*/ 153 h 614"/>
                  <a:gd name="T58" fmla="*/ 78 w 154"/>
                  <a:gd name="T59" fmla="*/ 154 h 614"/>
                  <a:gd name="T60" fmla="*/ 87 w 154"/>
                  <a:gd name="T61" fmla="*/ 153 h 614"/>
                  <a:gd name="T62" fmla="*/ 98 w 154"/>
                  <a:gd name="T63" fmla="*/ 151 h 614"/>
                  <a:gd name="T64" fmla="*/ 107 w 154"/>
                  <a:gd name="T65" fmla="*/ 148 h 614"/>
                  <a:gd name="T66" fmla="*/ 116 w 154"/>
                  <a:gd name="T67" fmla="*/ 143 h 614"/>
                  <a:gd name="T68" fmla="*/ 124 w 154"/>
                  <a:gd name="T69" fmla="*/ 138 h 614"/>
                  <a:gd name="T70" fmla="*/ 131 w 154"/>
                  <a:gd name="T71" fmla="*/ 131 h 614"/>
                  <a:gd name="T72" fmla="*/ 138 w 154"/>
                  <a:gd name="T73" fmla="*/ 124 h 614"/>
                  <a:gd name="T74" fmla="*/ 143 w 154"/>
                  <a:gd name="T75" fmla="*/ 115 h 614"/>
                  <a:gd name="T76" fmla="*/ 149 w 154"/>
                  <a:gd name="T77" fmla="*/ 107 h 614"/>
                  <a:gd name="T78" fmla="*/ 152 w 154"/>
                  <a:gd name="T79" fmla="*/ 97 h 614"/>
                  <a:gd name="T80" fmla="*/ 154 w 154"/>
                  <a:gd name="T81" fmla="*/ 87 h 614"/>
                  <a:gd name="T82" fmla="*/ 154 w 154"/>
                  <a:gd name="T83" fmla="*/ 77 h 614"/>
                  <a:gd name="T84" fmla="*/ 154 w 154"/>
                  <a:gd name="T85" fmla="*/ 67 h 614"/>
                  <a:gd name="T86" fmla="*/ 152 w 154"/>
                  <a:gd name="T87" fmla="*/ 56 h 614"/>
                  <a:gd name="T88" fmla="*/ 149 w 154"/>
                  <a:gd name="T89" fmla="*/ 48 h 614"/>
                  <a:gd name="T90" fmla="*/ 143 w 154"/>
                  <a:gd name="T91" fmla="*/ 38 h 614"/>
                  <a:gd name="T92" fmla="*/ 138 w 154"/>
                  <a:gd name="T93" fmla="*/ 30 h 614"/>
                  <a:gd name="T94" fmla="*/ 131 w 154"/>
                  <a:gd name="T95" fmla="*/ 23 h 614"/>
                  <a:gd name="T96" fmla="*/ 124 w 154"/>
                  <a:gd name="T97" fmla="*/ 16 h 614"/>
                  <a:gd name="T98" fmla="*/ 116 w 154"/>
                  <a:gd name="T99" fmla="*/ 10 h 614"/>
                  <a:gd name="T100" fmla="*/ 107 w 154"/>
                  <a:gd name="T101" fmla="*/ 6 h 614"/>
                  <a:gd name="T102" fmla="*/ 98 w 154"/>
                  <a:gd name="T103" fmla="*/ 2 h 614"/>
                  <a:gd name="T104" fmla="*/ 87 w 154"/>
                  <a:gd name="T105" fmla="*/ 0 h 614"/>
                  <a:gd name="T106" fmla="*/ 78 w 154"/>
                  <a:gd name="T107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4" h="614">
                    <a:moveTo>
                      <a:pt x="146" y="226"/>
                    </a:moveTo>
                    <a:lnTo>
                      <a:pt x="9" y="226"/>
                    </a:lnTo>
                    <a:lnTo>
                      <a:pt x="9" y="614"/>
                    </a:lnTo>
                    <a:lnTo>
                      <a:pt x="146" y="614"/>
                    </a:lnTo>
                    <a:lnTo>
                      <a:pt x="146" y="226"/>
                    </a:lnTo>
                    <a:close/>
                    <a:moveTo>
                      <a:pt x="78" y="0"/>
                    </a:moveTo>
                    <a:lnTo>
                      <a:pt x="67" y="0"/>
                    </a:lnTo>
                    <a:lnTo>
                      <a:pt x="57" y="2"/>
                    </a:lnTo>
                    <a:lnTo>
                      <a:pt x="47" y="6"/>
                    </a:lnTo>
                    <a:lnTo>
                      <a:pt x="39" y="10"/>
                    </a:lnTo>
                    <a:lnTo>
                      <a:pt x="30" y="16"/>
                    </a:lnTo>
                    <a:lnTo>
                      <a:pt x="23" y="23"/>
                    </a:lnTo>
                    <a:lnTo>
                      <a:pt x="16" y="30"/>
                    </a:lnTo>
                    <a:lnTo>
                      <a:pt x="11" y="38"/>
                    </a:lnTo>
                    <a:lnTo>
                      <a:pt x="7" y="48"/>
                    </a:lnTo>
                    <a:lnTo>
                      <a:pt x="3" y="56"/>
                    </a:lnTo>
                    <a:lnTo>
                      <a:pt x="1" y="67"/>
                    </a:lnTo>
                    <a:lnTo>
                      <a:pt x="0" y="77"/>
                    </a:lnTo>
                    <a:lnTo>
                      <a:pt x="1" y="87"/>
                    </a:lnTo>
                    <a:lnTo>
                      <a:pt x="3" y="97"/>
                    </a:lnTo>
                    <a:lnTo>
                      <a:pt x="7" y="107"/>
                    </a:lnTo>
                    <a:lnTo>
                      <a:pt x="11" y="115"/>
                    </a:lnTo>
                    <a:lnTo>
                      <a:pt x="16" y="124"/>
                    </a:lnTo>
                    <a:lnTo>
                      <a:pt x="23" y="131"/>
                    </a:lnTo>
                    <a:lnTo>
                      <a:pt x="30" y="138"/>
                    </a:lnTo>
                    <a:lnTo>
                      <a:pt x="39" y="143"/>
                    </a:lnTo>
                    <a:lnTo>
                      <a:pt x="47" y="148"/>
                    </a:lnTo>
                    <a:lnTo>
                      <a:pt x="57" y="151"/>
                    </a:lnTo>
                    <a:lnTo>
                      <a:pt x="67" y="153"/>
                    </a:lnTo>
                    <a:lnTo>
                      <a:pt x="78" y="154"/>
                    </a:lnTo>
                    <a:lnTo>
                      <a:pt x="87" y="153"/>
                    </a:lnTo>
                    <a:lnTo>
                      <a:pt x="98" y="151"/>
                    </a:lnTo>
                    <a:lnTo>
                      <a:pt x="107" y="148"/>
                    </a:lnTo>
                    <a:lnTo>
                      <a:pt x="116" y="143"/>
                    </a:lnTo>
                    <a:lnTo>
                      <a:pt x="124" y="138"/>
                    </a:lnTo>
                    <a:lnTo>
                      <a:pt x="131" y="131"/>
                    </a:lnTo>
                    <a:lnTo>
                      <a:pt x="138" y="124"/>
                    </a:lnTo>
                    <a:lnTo>
                      <a:pt x="143" y="115"/>
                    </a:lnTo>
                    <a:lnTo>
                      <a:pt x="149" y="107"/>
                    </a:lnTo>
                    <a:lnTo>
                      <a:pt x="152" y="97"/>
                    </a:lnTo>
                    <a:lnTo>
                      <a:pt x="154" y="87"/>
                    </a:lnTo>
                    <a:lnTo>
                      <a:pt x="154" y="77"/>
                    </a:lnTo>
                    <a:lnTo>
                      <a:pt x="154" y="67"/>
                    </a:lnTo>
                    <a:lnTo>
                      <a:pt x="152" y="56"/>
                    </a:lnTo>
                    <a:lnTo>
                      <a:pt x="149" y="48"/>
                    </a:lnTo>
                    <a:lnTo>
                      <a:pt x="143" y="38"/>
                    </a:lnTo>
                    <a:lnTo>
                      <a:pt x="138" y="30"/>
                    </a:lnTo>
                    <a:lnTo>
                      <a:pt x="131" y="23"/>
                    </a:lnTo>
                    <a:lnTo>
                      <a:pt x="124" y="16"/>
                    </a:lnTo>
                    <a:lnTo>
                      <a:pt x="116" y="10"/>
                    </a:lnTo>
                    <a:lnTo>
                      <a:pt x="107" y="6"/>
                    </a:lnTo>
                    <a:lnTo>
                      <a:pt x="98" y="2"/>
                    </a:lnTo>
                    <a:lnTo>
                      <a:pt x="87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3" name="Freeform 26"/>
              <p:cNvSpPr>
                <a:spLocks/>
              </p:cNvSpPr>
              <p:nvPr userDrawn="1"/>
            </p:nvSpPr>
            <p:spPr bwMode="auto">
              <a:xfrm>
                <a:off x="5472113" y="4289425"/>
                <a:ext cx="46037" cy="88900"/>
              </a:xfrm>
              <a:custGeom>
                <a:avLst/>
                <a:gdLst>
                  <a:gd name="T0" fmla="*/ 182 w 260"/>
                  <a:gd name="T1" fmla="*/ 230 h 505"/>
                  <a:gd name="T2" fmla="*/ 260 w 260"/>
                  <a:gd name="T3" fmla="*/ 230 h 505"/>
                  <a:gd name="T4" fmla="*/ 260 w 260"/>
                  <a:gd name="T5" fmla="*/ 117 h 505"/>
                  <a:gd name="T6" fmla="*/ 182 w 260"/>
                  <a:gd name="T7" fmla="*/ 117 h 505"/>
                  <a:gd name="T8" fmla="*/ 182 w 260"/>
                  <a:gd name="T9" fmla="*/ 0 h 505"/>
                  <a:gd name="T10" fmla="*/ 45 w 260"/>
                  <a:gd name="T11" fmla="*/ 0 h 505"/>
                  <a:gd name="T12" fmla="*/ 45 w 260"/>
                  <a:gd name="T13" fmla="*/ 117 h 505"/>
                  <a:gd name="T14" fmla="*/ 0 w 260"/>
                  <a:gd name="T15" fmla="*/ 117 h 505"/>
                  <a:gd name="T16" fmla="*/ 0 w 260"/>
                  <a:gd name="T17" fmla="*/ 230 h 505"/>
                  <a:gd name="T18" fmla="*/ 45 w 260"/>
                  <a:gd name="T19" fmla="*/ 230 h 505"/>
                  <a:gd name="T20" fmla="*/ 45 w 260"/>
                  <a:gd name="T21" fmla="*/ 505 h 505"/>
                  <a:gd name="T22" fmla="*/ 182 w 260"/>
                  <a:gd name="T23" fmla="*/ 505 h 505"/>
                  <a:gd name="T24" fmla="*/ 182 w 260"/>
                  <a:gd name="T25" fmla="*/ 230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0" h="505">
                    <a:moveTo>
                      <a:pt x="182" y="230"/>
                    </a:moveTo>
                    <a:lnTo>
                      <a:pt x="260" y="230"/>
                    </a:lnTo>
                    <a:lnTo>
                      <a:pt x="260" y="117"/>
                    </a:lnTo>
                    <a:lnTo>
                      <a:pt x="182" y="117"/>
                    </a:lnTo>
                    <a:lnTo>
                      <a:pt x="182" y="0"/>
                    </a:lnTo>
                    <a:lnTo>
                      <a:pt x="45" y="0"/>
                    </a:lnTo>
                    <a:lnTo>
                      <a:pt x="45" y="117"/>
                    </a:lnTo>
                    <a:lnTo>
                      <a:pt x="0" y="117"/>
                    </a:lnTo>
                    <a:lnTo>
                      <a:pt x="0" y="230"/>
                    </a:lnTo>
                    <a:lnTo>
                      <a:pt x="45" y="230"/>
                    </a:lnTo>
                    <a:lnTo>
                      <a:pt x="45" y="505"/>
                    </a:lnTo>
                    <a:lnTo>
                      <a:pt x="182" y="505"/>
                    </a:lnTo>
                    <a:lnTo>
                      <a:pt x="182" y="2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4" name="Freeform 27"/>
              <p:cNvSpPr>
                <a:spLocks/>
              </p:cNvSpPr>
              <p:nvPr userDrawn="1"/>
            </p:nvSpPr>
            <p:spPr bwMode="auto">
              <a:xfrm>
                <a:off x="5521325" y="4306888"/>
                <a:ext cx="60325" cy="73025"/>
              </a:xfrm>
              <a:custGeom>
                <a:avLst/>
                <a:gdLst>
                  <a:gd name="T0" fmla="*/ 297 w 339"/>
                  <a:gd name="T1" fmla="*/ 13 h 414"/>
                  <a:gd name="T2" fmla="*/ 249 w 339"/>
                  <a:gd name="T3" fmla="*/ 4 h 414"/>
                  <a:gd name="T4" fmla="*/ 200 w 339"/>
                  <a:gd name="T5" fmla="*/ 0 h 414"/>
                  <a:gd name="T6" fmla="*/ 163 w 339"/>
                  <a:gd name="T7" fmla="*/ 2 h 414"/>
                  <a:gd name="T8" fmla="*/ 126 w 339"/>
                  <a:gd name="T9" fmla="*/ 12 h 414"/>
                  <a:gd name="T10" fmla="*/ 93 w 339"/>
                  <a:gd name="T11" fmla="*/ 26 h 414"/>
                  <a:gd name="T12" fmla="*/ 65 w 339"/>
                  <a:gd name="T13" fmla="*/ 48 h 414"/>
                  <a:gd name="T14" fmla="*/ 44 w 339"/>
                  <a:gd name="T15" fmla="*/ 76 h 414"/>
                  <a:gd name="T16" fmla="*/ 31 w 339"/>
                  <a:gd name="T17" fmla="*/ 110 h 414"/>
                  <a:gd name="T18" fmla="*/ 30 w 339"/>
                  <a:gd name="T19" fmla="*/ 150 h 414"/>
                  <a:gd name="T20" fmla="*/ 37 w 339"/>
                  <a:gd name="T21" fmla="*/ 181 h 414"/>
                  <a:gd name="T22" fmla="*/ 51 w 339"/>
                  <a:gd name="T23" fmla="*/ 204 h 414"/>
                  <a:gd name="T24" fmla="*/ 69 w 339"/>
                  <a:gd name="T25" fmla="*/ 221 h 414"/>
                  <a:gd name="T26" fmla="*/ 99 w 339"/>
                  <a:gd name="T27" fmla="*/ 235 h 414"/>
                  <a:gd name="T28" fmla="*/ 148 w 339"/>
                  <a:gd name="T29" fmla="*/ 247 h 414"/>
                  <a:gd name="T30" fmla="*/ 181 w 339"/>
                  <a:gd name="T31" fmla="*/ 257 h 414"/>
                  <a:gd name="T32" fmla="*/ 194 w 339"/>
                  <a:gd name="T33" fmla="*/ 265 h 414"/>
                  <a:gd name="T34" fmla="*/ 201 w 339"/>
                  <a:gd name="T35" fmla="*/ 277 h 414"/>
                  <a:gd name="T36" fmla="*/ 200 w 339"/>
                  <a:gd name="T37" fmla="*/ 290 h 414"/>
                  <a:gd name="T38" fmla="*/ 193 w 339"/>
                  <a:gd name="T39" fmla="*/ 302 h 414"/>
                  <a:gd name="T40" fmla="*/ 172 w 339"/>
                  <a:gd name="T41" fmla="*/ 310 h 414"/>
                  <a:gd name="T42" fmla="*/ 150 w 339"/>
                  <a:gd name="T43" fmla="*/ 311 h 414"/>
                  <a:gd name="T44" fmla="*/ 122 w 339"/>
                  <a:gd name="T45" fmla="*/ 306 h 414"/>
                  <a:gd name="T46" fmla="*/ 93 w 339"/>
                  <a:gd name="T47" fmla="*/ 296 h 414"/>
                  <a:gd name="T48" fmla="*/ 65 w 339"/>
                  <a:gd name="T49" fmla="*/ 282 h 414"/>
                  <a:gd name="T50" fmla="*/ 0 w 339"/>
                  <a:gd name="T51" fmla="*/ 369 h 414"/>
                  <a:gd name="T52" fmla="*/ 55 w 339"/>
                  <a:gd name="T53" fmla="*/ 395 h 414"/>
                  <a:gd name="T54" fmla="*/ 115 w 339"/>
                  <a:gd name="T55" fmla="*/ 411 h 414"/>
                  <a:gd name="T56" fmla="*/ 170 w 339"/>
                  <a:gd name="T57" fmla="*/ 413 h 414"/>
                  <a:gd name="T58" fmla="*/ 210 w 339"/>
                  <a:gd name="T59" fmla="*/ 408 h 414"/>
                  <a:gd name="T60" fmla="*/ 248 w 339"/>
                  <a:gd name="T61" fmla="*/ 398 h 414"/>
                  <a:gd name="T62" fmla="*/ 281 w 339"/>
                  <a:gd name="T63" fmla="*/ 379 h 414"/>
                  <a:gd name="T64" fmla="*/ 309 w 339"/>
                  <a:gd name="T65" fmla="*/ 355 h 414"/>
                  <a:gd name="T66" fmla="*/ 328 w 339"/>
                  <a:gd name="T67" fmla="*/ 323 h 414"/>
                  <a:gd name="T68" fmla="*/ 338 w 339"/>
                  <a:gd name="T69" fmla="*/ 283 h 414"/>
                  <a:gd name="T70" fmla="*/ 335 w 339"/>
                  <a:gd name="T71" fmla="*/ 236 h 414"/>
                  <a:gd name="T72" fmla="*/ 327 w 339"/>
                  <a:gd name="T73" fmla="*/ 217 h 414"/>
                  <a:gd name="T74" fmla="*/ 307 w 339"/>
                  <a:gd name="T75" fmla="*/ 190 h 414"/>
                  <a:gd name="T76" fmla="*/ 271 w 339"/>
                  <a:gd name="T77" fmla="*/ 167 h 414"/>
                  <a:gd name="T78" fmla="*/ 226 w 339"/>
                  <a:gd name="T79" fmla="*/ 154 h 414"/>
                  <a:gd name="T80" fmla="*/ 198 w 339"/>
                  <a:gd name="T81" fmla="*/ 149 h 414"/>
                  <a:gd name="T82" fmla="*/ 171 w 339"/>
                  <a:gd name="T83" fmla="*/ 136 h 414"/>
                  <a:gd name="T84" fmla="*/ 165 w 339"/>
                  <a:gd name="T85" fmla="*/ 125 h 414"/>
                  <a:gd name="T86" fmla="*/ 166 w 339"/>
                  <a:gd name="T87" fmla="*/ 113 h 414"/>
                  <a:gd name="T88" fmla="*/ 175 w 339"/>
                  <a:gd name="T89" fmla="*/ 103 h 414"/>
                  <a:gd name="T90" fmla="*/ 194 w 339"/>
                  <a:gd name="T91" fmla="*/ 95 h 414"/>
                  <a:gd name="T92" fmla="*/ 220 w 339"/>
                  <a:gd name="T93" fmla="*/ 94 h 414"/>
                  <a:gd name="T94" fmla="*/ 259 w 339"/>
                  <a:gd name="T95" fmla="*/ 103 h 414"/>
                  <a:gd name="T96" fmla="*/ 328 w 339"/>
                  <a:gd name="T97" fmla="*/ 25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9" h="414">
                    <a:moveTo>
                      <a:pt x="328" y="25"/>
                    </a:moveTo>
                    <a:lnTo>
                      <a:pt x="312" y="19"/>
                    </a:lnTo>
                    <a:lnTo>
                      <a:pt x="297" y="13"/>
                    </a:lnTo>
                    <a:lnTo>
                      <a:pt x="281" y="9"/>
                    </a:lnTo>
                    <a:lnTo>
                      <a:pt x="265" y="6"/>
                    </a:lnTo>
                    <a:lnTo>
                      <a:pt x="249" y="4"/>
                    </a:lnTo>
                    <a:lnTo>
                      <a:pt x="233" y="1"/>
                    </a:lnTo>
                    <a:lnTo>
                      <a:pt x="217" y="0"/>
                    </a:lnTo>
                    <a:lnTo>
                      <a:pt x="200" y="0"/>
                    </a:lnTo>
                    <a:lnTo>
                      <a:pt x="187" y="0"/>
                    </a:lnTo>
                    <a:lnTo>
                      <a:pt x="175" y="1"/>
                    </a:lnTo>
                    <a:lnTo>
                      <a:pt x="163" y="2"/>
                    </a:lnTo>
                    <a:lnTo>
                      <a:pt x="150" y="5"/>
                    </a:lnTo>
                    <a:lnTo>
                      <a:pt x="138" y="8"/>
                    </a:lnTo>
                    <a:lnTo>
                      <a:pt x="126" y="12"/>
                    </a:lnTo>
                    <a:lnTo>
                      <a:pt x="114" y="16"/>
                    </a:lnTo>
                    <a:lnTo>
                      <a:pt x="104" y="21"/>
                    </a:lnTo>
                    <a:lnTo>
                      <a:pt x="93" y="26"/>
                    </a:lnTo>
                    <a:lnTo>
                      <a:pt x="83" y="33"/>
                    </a:lnTo>
                    <a:lnTo>
                      <a:pt x="73" y="40"/>
                    </a:lnTo>
                    <a:lnTo>
                      <a:pt x="65" y="48"/>
                    </a:lnTo>
                    <a:lnTo>
                      <a:pt x="57" y="56"/>
                    </a:lnTo>
                    <a:lnTo>
                      <a:pt x="51" y="66"/>
                    </a:lnTo>
                    <a:lnTo>
                      <a:pt x="44" y="76"/>
                    </a:lnTo>
                    <a:lnTo>
                      <a:pt x="39" y="86"/>
                    </a:lnTo>
                    <a:lnTo>
                      <a:pt x="35" y="98"/>
                    </a:lnTo>
                    <a:lnTo>
                      <a:pt x="31" y="110"/>
                    </a:lnTo>
                    <a:lnTo>
                      <a:pt x="30" y="124"/>
                    </a:lnTo>
                    <a:lnTo>
                      <a:pt x="29" y="137"/>
                    </a:lnTo>
                    <a:lnTo>
                      <a:pt x="30" y="150"/>
                    </a:lnTo>
                    <a:lnTo>
                      <a:pt x="31" y="162"/>
                    </a:lnTo>
                    <a:lnTo>
                      <a:pt x="34" y="172"/>
                    </a:lnTo>
                    <a:lnTo>
                      <a:pt x="37" y="181"/>
                    </a:lnTo>
                    <a:lnTo>
                      <a:pt x="41" y="190"/>
                    </a:lnTo>
                    <a:lnTo>
                      <a:pt x="45" y="197"/>
                    </a:lnTo>
                    <a:lnTo>
                      <a:pt x="51" y="204"/>
                    </a:lnTo>
                    <a:lnTo>
                      <a:pt x="56" y="210"/>
                    </a:lnTo>
                    <a:lnTo>
                      <a:pt x="63" y="216"/>
                    </a:lnTo>
                    <a:lnTo>
                      <a:pt x="69" y="221"/>
                    </a:lnTo>
                    <a:lnTo>
                      <a:pt x="77" y="225"/>
                    </a:lnTo>
                    <a:lnTo>
                      <a:pt x="84" y="229"/>
                    </a:lnTo>
                    <a:lnTo>
                      <a:pt x="99" y="235"/>
                    </a:lnTo>
                    <a:lnTo>
                      <a:pt x="115" y="239"/>
                    </a:lnTo>
                    <a:lnTo>
                      <a:pt x="132" y="244"/>
                    </a:lnTo>
                    <a:lnTo>
                      <a:pt x="148" y="247"/>
                    </a:lnTo>
                    <a:lnTo>
                      <a:pt x="162" y="250"/>
                    </a:lnTo>
                    <a:lnTo>
                      <a:pt x="175" y="254"/>
                    </a:lnTo>
                    <a:lnTo>
                      <a:pt x="181" y="257"/>
                    </a:lnTo>
                    <a:lnTo>
                      <a:pt x="185" y="259"/>
                    </a:lnTo>
                    <a:lnTo>
                      <a:pt x="191" y="262"/>
                    </a:lnTo>
                    <a:lnTo>
                      <a:pt x="194" y="265"/>
                    </a:lnTo>
                    <a:lnTo>
                      <a:pt x="197" y="268"/>
                    </a:lnTo>
                    <a:lnTo>
                      <a:pt x="199" y="273"/>
                    </a:lnTo>
                    <a:lnTo>
                      <a:pt x="201" y="277"/>
                    </a:lnTo>
                    <a:lnTo>
                      <a:pt x="201" y="282"/>
                    </a:lnTo>
                    <a:lnTo>
                      <a:pt x="201" y="287"/>
                    </a:lnTo>
                    <a:lnTo>
                      <a:pt x="200" y="290"/>
                    </a:lnTo>
                    <a:lnTo>
                      <a:pt x="199" y="293"/>
                    </a:lnTo>
                    <a:lnTo>
                      <a:pt x="197" y="296"/>
                    </a:lnTo>
                    <a:lnTo>
                      <a:pt x="193" y="302"/>
                    </a:lnTo>
                    <a:lnTo>
                      <a:pt x="186" y="305"/>
                    </a:lnTo>
                    <a:lnTo>
                      <a:pt x="180" y="308"/>
                    </a:lnTo>
                    <a:lnTo>
                      <a:pt x="172" y="310"/>
                    </a:lnTo>
                    <a:lnTo>
                      <a:pt x="166" y="311"/>
                    </a:lnTo>
                    <a:lnTo>
                      <a:pt x="158" y="313"/>
                    </a:lnTo>
                    <a:lnTo>
                      <a:pt x="150" y="311"/>
                    </a:lnTo>
                    <a:lnTo>
                      <a:pt x="141" y="310"/>
                    </a:lnTo>
                    <a:lnTo>
                      <a:pt x="132" y="309"/>
                    </a:lnTo>
                    <a:lnTo>
                      <a:pt x="122" y="306"/>
                    </a:lnTo>
                    <a:lnTo>
                      <a:pt x="112" y="303"/>
                    </a:lnTo>
                    <a:lnTo>
                      <a:pt x="102" y="300"/>
                    </a:lnTo>
                    <a:lnTo>
                      <a:pt x="93" y="296"/>
                    </a:lnTo>
                    <a:lnTo>
                      <a:pt x="83" y="292"/>
                    </a:lnTo>
                    <a:lnTo>
                      <a:pt x="73" y="288"/>
                    </a:lnTo>
                    <a:lnTo>
                      <a:pt x="65" y="282"/>
                    </a:lnTo>
                    <a:lnTo>
                      <a:pt x="57" y="278"/>
                    </a:lnTo>
                    <a:lnTo>
                      <a:pt x="50" y="273"/>
                    </a:lnTo>
                    <a:lnTo>
                      <a:pt x="0" y="369"/>
                    </a:lnTo>
                    <a:lnTo>
                      <a:pt x="17" y="379"/>
                    </a:lnTo>
                    <a:lnTo>
                      <a:pt x="37" y="388"/>
                    </a:lnTo>
                    <a:lnTo>
                      <a:pt x="55" y="395"/>
                    </a:lnTo>
                    <a:lnTo>
                      <a:pt x="76" y="402"/>
                    </a:lnTo>
                    <a:lnTo>
                      <a:pt x="95" y="407"/>
                    </a:lnTo>
                    <a:lnTo>
                      <a:pt x="115" y="411"/>
                    </a:lnTo>
                    <a:lnTo>
                      <a:pt x="136" y="413"/>
                    </a:lnTo>
                    <a:lnTo>
                      <a:pt x="156" y="414"/>
                    </a:lnTo>
                    <a:lnTo>
                      <a:pt x="170" y="413"/>
                    </a:lnTo>
                    <a:lnTo>
                      <a:pt x="183" y="413"/>
                    </a:lnTo>
                    <a:lnTo>
                      <a:pt x="197" y="411"/>
                    </a:lnTo>
                    <a:lnTo>
                      <a:pt x="210" y="408"/>
                    </a:lnTo>
                    <a:lnTo>
                      <a:pt x="223" y="405"/>
                    </a:lnTo>
                    <a:lnTo>
                      <a:pt x="236" y="402"/>
                    </a:lnTo>
                    <a:lnTo>
                      <a:pt x="248" y="398"/>
                    </a:lnTo>
                    <a:lnTo>
                      <a:pt x="260" y="392"/>
                    </a:lnTo>
                    <a:lnTo>
                      <a:pt x="271" y="386"/>
                    </a:lnTo>
                    <a:lnTo>
                      <a:pt x="281" y="379"/>
                    </a:lnTo>
                    <a:lnTo>
                      <a:pt x="292" y="372"/>
                    </a:lnTo>
                    <a:lnTo>
                      <a:pt x="300" y="364"/>
                    </a:lnTo>
                    <a:lnTo>
                      <a:pt x="309" y="355"/>
                    </a:lnTo>
                    <a:lnTo>
                      <a:pt x="317" y="345"/>
                    </a:lnTo>
                    <a:lnTo>
                      <a:pt x="323" y="335"/>
                    </a:lnTo>
                    <a:lnTo>
                      <a:pt x="328" y="323"/>
                    </a:lnTo>
                    <a:lnTo>
                      <a:pt x="334" y="311"/>
                    </a:lnTo>
                    <a:lnTo>
                      <a:pt x="337" y="297"/>
                    </a:lnTo>
                    <a:lnTo>
                      <a:pt x="338" y="283"/>
                    </a:lnTo>
                    <a:lnTo>
                      <a:pt x="339" y="269"/>
                    </a:lnTo>
                    <a:lnTo>
                      <a:pt x="338" y="252"/>
                    </a:lnTo>
                    <a:lnTo>
                      <a:pt x="335" y="236"/>
                    </a:lnTo>
                    <a:lnTo>
                      <a:pt x="334" y="230"/>
                    </a:lnTo>
                    <a:lnTo>
                      <a:pt x="331" y="222"/>
                    </a:lnTo>
                    <a:lnTo>
                      <a:pt x="327" y="217"/>
                    </a:lnTo>
                    <a:lnTo>
                      <a:pt x="324" y="210"/>
                    </a:lnTo>
                    <a:lnTo>
                      <a:pt x="317" y="199"/>
                    </a:lnTo>
                    <a:lnTo>
                      <a:pt x="307" y="190"/>
                    </a:lnTo>
                    <a:lnTo>
                      <a:pt x="296" y="181"/>
                    </a:lnTo>
                    <a:lnTo>
                      <a:pt x="284" y="174"/>
                    </a:lnTo>
                    <a:lnTo>
                      <a:pt x="271" y="167"/>
                    </a:lnTo>
                    <a:lnTo>
                      <a:pt x="257" y="162"/>
                    </a:lnTo>
                    <a:lnTo>
                      <a:pt x="242" y="158"/>
                    </a:lnTo>
                    <a:lnTo>
                      <a:pt x="226" y="154"/>
                    </a:lnTo>
                    <a:lnTo>
                      <a:pt x="219" y="153"/>
                    </a:lnTo>
                    <a:lnTo>
                      <a:pt x="209" y="151"/>
                    </a:lnTo>
                    <a:lnTo>
                      <a:pt x="198" y="149"/>
                    </a:lnTo>
                    <a:lnTo>
                      <a:pt x="189" y="146"/>
                    </a:lnTo>
                    <a:lnTo>
                      <a:pt x="179" y="141"/>
                    </a:lnTo>
                    <a:lnTo>
                      <a:pt x="171" y="136"/>
                    </a:lnTo>
                    <a:lnTo>
                      <a:pt x="169" y="133"/>
                    </a:lnTo>
                    <a:lnTo>
                      <a:pt x="167" y="130"/>
                    </a:lnTo>
                    <a:lnTo>
                      <a:pt x="165" y="125"/>
                    </a:lnTo>
                    <a:lnTo>
                      <a:pt x="165" y="120"/>
                    </a:lnTo>
                    <a:lnTo>
                      <a:pt x="165" y="117"/>
                    </a:lnTo>
                    <a:lnTo>
                      <a:pt x="166" y="113"/>
                    </a:lnTo>
                    <a:lnTo>
                      <a:pt x="167" y="110"/>
                    </a:lnTo>
                    <a:lnTo>
                      <a:pt x="169" y="108"/>
                    </a:lnTo>
                    <a:lnTo>
                      <a:pt x="175" y="103"/>
                    </a:lnTo>
                    <a:lnTo>
                      <a:pt x="180" y="99"/>
                    </a:lnTo>
                    <a:lnTo>
                      <a:pt x="187" y="97"/>
                    </a:lnTo>
                    <a:lnTo>
                      <a:pt x="194" y="95"/>
                    </a:lnTo>
                    <a:lnTo>
                      <a:pt x="201" y="94"/>
                    </a:lnTo>
                    <a:lnTo>
                      <a:pt x="208" y="94"/>
                    </a:lnTo>
                    <a:lnTo>
                      <a:pt x="220" y="94"/>
                    </a:lnTo>
                    <a:lnTo>
                      <a:pt x="233" y="96"/>
                    </a:lnTo>
                    <a:lnTo>
                      <a:pt x="246" y="99"/>
                    </a:lnTo>
                    <a:lnTo>
                      <a:pt x="259" y="103"/>
                    </a:lnTo>
                    <a:lnTo>
                      <a:pt x="270" y="107"/>
                    </a:lnTo>
                    <a:lnTo>
                      <a:pt x="282" y="112"/>
                    </a:lnTo>
                    <a:lnTo>
                      <a:pt x="328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5" name="Freeform 28"/>
              <p:cNvSpPr>
                <a:spLocks noEditPoints="1"/>
              </p:cNvSpPr>
              <p:nvPr userDrawn="1"/>
            </p:nvSpPr>
            <p:spPr bwMode="auto">
              <a:xfrm>
                <a:off x="5591175" y="4267200"/>
                <a:ext cx="79375" cy="112713"/>
              </a:xfrm>
              <a:custGeom>
                <a:avLst/>
                <a:gdLst>
                  <a:gd name="T0" fmla="*/ 452 w 452"/>
                  <a:gd name="T1" fmla="*/ 628 h 641"/>
                  <a:gd name="T2" fmla="*/ 314 w 452"/>
                  <a:gd name="T3" fmla="*/ 0 h 641"/>
                  <a:gd name="T4" fmla="*/ 307 w 452"/>
                  <a:gd name="T5" fmla="*/ 269 h 641"/>
                  <a:gd name="T6" fmla="*/ 289 w 452"/>
                  <a:gd name="T7" fmla="*/ 255 h 641"/>
                  <a:gd name="T8" fmla="*/ 270 w 452"/>
                  <a:gd name="T9" fmla="*/ 245 h 641"/>
                  <a:gd name="T10" fmla="*/ 250 w 452"/>
                  <a:gd name="T11" fmla="*/ 236 h 641"/>
                  <a:gd name="T12" fmla="*/ 227 w 452"/>
                  <a:gd name="T13" fmla="*/ 231 h 641"/>
                  <a:gd name="T14" fmla="*/ 205 w 452"/>
                  <a:gd name="T15" fmla="*/ 227 h 641"/>
                  <a:gd name="T16" fmla="*/ 173 w 452"/>
                  <a:gd name="T17" fmla="*/ 228 h 641"/>
                  <a:gd name="T18" fmla="*/ 143 w 452"/>
                  <a:gd name="T19" fmla="*/ 234 h 641"/>
                  <a:gd name="T20" fmla="*/ 124 w 452"/>
                  <a:gd name="T21" fmla="*/ 240 h 641"/>
                  <a:gd name="T22" fmla="*/ 98 w 452"/>
                  <a:gd name="T23" fmla="*/ 252 h 641"/>
                  <a:gd name="T24" fmla="*/ 68 w 452"/>
                  <a:gd name="T25" fmla="*/ 275 h 641"/>
                  <a:gd name="T26" fmla="*/ 42 w 452"/>
                  <a:gd name="T27" fmla="*/ 304 h 641"/>
                  <a:gd name="T28" fmla="*/ 21 w 452"/>
                  <a:gd name="T29" fmla="*/ 336 h 641"/>
                  <a:gd name="T30" fmla="*/ 7 w 452"/>
                  <a:gd name="T31" fmla="*/ 373 h 641"/>
                  <a:gd name="T32" fmla="*/ 1 w 452"/>
                  <a:gd name="T33" fmla="*/ 412 h 641"/>
                  <a:gd name="T34" fmla="*/ 0 w 452"/>
                  <a:gd name="T35" fmla="*/ 450 h 641"/>
                  <a:gd name="T36" fmla="*/ 5 w 452"/>
                  <a:gd name="T37" fmla="*/ 482 h 641"/>
                  <a:gd name="T38" fmla="*/ 14 w 452"/>
                  <a:gd name="T39" fmla="*/ 513 h 641"/>
                  <a:gd name="T40" fmla="*/ 28 w 452"/>
                  <a:gd name="T41" fmla="*/ 541 h 641"/>
                  <a:gd name="T42" fmla="*/ 44 w 452"/>
                  <a:gd name="T43" fmla="*/ 566 h 641"/>
                  <a:gd name="T44" fmla="*/ 66 w 452"/>
                  <a:gd name="T45" fmla="*/ 589 h 641"/>
                  <a:gd name="T46" fmla="*/ 89 w 452"/>
                  <a:gd name="T47" fmla="*/ 608 h 641"/>
                  <a:gd name="T48" fmla="*/ 116 w 452"/>
                  <a:gd name="T49" fmla="*/ 624 h 641"/>
                  <a:gd name="T50" fmla="*/ 146 w 452"/>
                  <a:gd name="T51" fmla="*/ 634 h 641"/>
                  <a:gd name="T52" fmla="*/ 178 w 452"/>
                  <a:gd name="T53" fmla="*/ 640 h 641"/>
                  <a:gd name="T54" fmla="*/ 206 w 452"/>
                  <a:gd name="T55" fmla="*/ 640 h 641"/>
                  <a:gd name="T56" fmla="*/ 229 w 452"/>
                  <a:gd name="T57" fmla="*/ 638 h 641"/>
                  <a:gd name="T58" fmla="*/ 252 w 452"/>
                  <a:gd name="T59" fmla="*/ 631 h 641"/>
                  <a:gd name="T60" fmla="*/ 272 w 452"/>
                  <a:gd name="T61" fmla="*/ 622 h 641"/>
                  <a:gd name="T62" fmla="*/ 290 w 452"/>
                  <a:gd name="T63" fmla="*/ 610 h 641"/>
                  <a:gd name="T64" fmla="*/ 305 w 452"/>
                  <a:gd name="T65" fmla="*/ 593 h 641"/>
                  <a:gd name="T66" fmla="*/ 314 w 452"/>
                  <a:gd name="T67" fmla="*/ 585 h 641"/>
                  <a:gd name="T68" fmla="*/ 230 w 452"/>
                  <a:gd name="T69" fmla="*/ 347 h 641"/>
                  <a:gd name="T70" fmla="*/ 256 w 452"/>
                  <a:gd name="T71" fmla="*/ 350 h 641"/>
                  <a:gd name="T72" fmla="*/ 277 w 452"/>
                  <a:gd name="T73" fmla="*/ 359 h 641"/>
                  <a:gd name="T74" fmla="*/ 296 w 452"/>
                  <a:gd name="T75" fmla="*/ 373 h 641"/>
                  <a:gd name="T76" fmla="*/ 308 w 452"/>
                  <a:gd name="T77" fmla="*/ 390 h 641"/>
                  <a:gd name="T78" fmla="*/ 316 w 452"/>
                  <a:gd name="T79" fmla="*/ 411 h 641"/>
                  <a:gd name="T80" fmla="*/ 318 w 452"/>
                  <a:gd name="T81" fmla="*/ 434 h 641"/>
                  <a:gd name="T82" fmla="*/ 316 w 452"/>
                  <a:gd name="T83" fmla="*/ 458 h 641"/>
                  <a:gd name="T84" fmla="*/ 308 w 452"/>
                  <a:gd name="T85" fmla="*/ 478 h 641"/>
                  <a:gd name="T86" fmla="*/ 296 w 452"/>
                  <a:gd name="T87" fmla="*/ 496 h 641"/>
                  <a:gd name="T88" fmla="*/ 277 w 452"/>
                  <a:gd name="T89" fmla="*/ 509 h 641"/>
                  <a:gd name="T90" fmla="*/ 256 w 452"/>
                  <a:gd name="T91" fmla="*/ 518 h 641"/>
                  <a:gd name="T92" fmla="*/ 230 w 452"/>
                  <a:gd name="T93" fmla="*/ 521 h 641"/>
                  <a:gd name="T94" fmla="*/ 204 w 452"/>
                  <a:gd name="T95" fmla="*/ 518 h 641"/>
                  <a:gd name="T96" fmla="*/ 183 w 452"/>
                  <a:gd name="T97" fmla="*/ 509 h 641"/>
                  <a:gd name="T98" fmla="*/ 165 w 452"/>
                  <a:gd name="T99" fmla="*/ 496 h 641"/>
                  <a:gd name="T100" fmla="*/ 153 w 452"/>
                  <a:gd name="T101" fmla="*/ 478 h 641"/>
                  <a:gd name="T102" fmla="*/ 144 w 452"/>
                  <a:gd name="T103" fmla="*/ 458 h 641"/>
                  <a:gd name="T104" fmla="*/ 142 w 452"/>
                  <a:gd name="T105" fmla="*/ 434 h 641"/>
                  <a:gd name="T106" fmla="*/ 144 w 452"/>
                  <a:gd name="T107" fmla="*/ 411 h 641"/>
                  <a:gd name="T108" fmla="*/ 153 w 452"/>
                  <a:gd name="T109" fmla="*/ 390 h 641"/>
                  <a:gd name="T110" fmla="*/ 165 w 452"/>
                  <a:gd name="T111" fmla="*/ 373 h 641"/>
                  <a:gd name="T112" fmla="*/ 183 w 452"/>
                  <a:gd name="T113" fmla="*/ 359 h 641"/>
                  <a:gd name="T114" fmla="*/ 204 w 452"/>
                  <a:gd name="T115" fmla="*/ 350 h 641"/>
                  <a:gd name="T116" fmla="*/ 230 w 452"/>
                  <a:gd name="T117" fmla="*/ 347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2" h="641">
                    <a:moveTo>
                      <a:pt x="314" y="628"/>
                    </a:moveTo>
                    <a:lnTo>
                      <a:pt x="452" y="628"/>
                    </a:lnTo>
                    <a:lnTo>
                      <a:pt x="452" y="0"/>
                    </a:lnTo>
                    <a:lnTo>
                      <a:pt x="314" y="0"/>
                    </a:lnTo>
                    <a:lnTo>
                      <a:pt x="314" y="278"/>
                    </a:lnTo>
                    <a:lnTo>
                      <a:pt x="307" y="269"/>
                    </a:lnTo>
                    <a:lnTo>
                      <a:pt x="298" y="262"/>
                    </a:lnTo>
                    <a:lnTo>
                      <a:pt x="289" y="255"/>
                    </a:lnTo>
                    <a:lnTo>
                      <a:pt x="280" y="250"/>
                    </a:lnTo>
                    <a:lnTo>
                      <a:pt x="270" y="245"/>
                    </a:lnTo>
                    <a:lnTo>
                      <a:pt x="260" y="239"/>
                    </a:lnTo>
                    <a:lnTo>
                      <a:pt x="250" y="236"/>
                    </a:lnTo>
                    <a:lnTo>
                      <a:pt x="239" y="233"/>
                    </a:lnTo>
                    <a:lnTo>
                      <a:pt x="227" y="231"/>
                    </a:lnTo>
                    <a:lnTo>
                      <a:pt x="216" y="228"/>
                    </a:lnTo>
                    <a:lnTo>
                      <a:pt x="205" y="227"/>
                    </a:lnTo>
                    <a:lnTo>
                      <a:pt x="194" y="227"/>
                    </a:lnTo>
                    <a:lnTo>
                      <a:pt x="173" y="228"/>
                    </a:lnTo>
                    <a:lnTo>
                      <a:pt x="153" y="232"/>
                    </a:lnTo>
                    <a:lnTo>
                      <a:pt x="143" y="234"/>
                    </a:lnTo>
                    <a:lnTo>
                      <a:pt x="133" y="236"/>
                    </a:lnTo>
                    <a:lnTo>
                      <a:pt x="124" y="240"/>
                    </a:lnTo>
                    <a:lnTo>
                      <a:pt x="115" y="243"/>
                    </a:lnTo>
                    <a:lnTo>
                      <a:pt x="98" y="252"/>
                    </a:lnTo>
                    <a:lnTo>
                      <a:pt x="82" y="263"/>
                    </a:lnTo>
                    <a:lnTo>
                      <a:pt x="68" y="275"/>
                    </a:lnTo>
                    <a:lnTo>
                      <a:pt x="54" y="289"/>
                    </a:lnTo>
                    <a:lnTo>
                      <a:pt x="42" y="304"/>
                    </a:lnTo>
                    <a:lnTo>
                      <a:pt x="31" y="319"/>
                    </a:lnTo>
                    <a:lnTo>
                      <a:pt x="21" y="336"/>
                    </a:lnTo>
                    <a:lnTo>
                      <a:pt x="14" y="354"/>
                    </a:lnTo>
                    <a:lnTo>
                      <a:pt x="7" y="373"/>
                    </a:lnTo>
                    <a:lnTo>
                      <a:pt x="3" y="392"/>
                    </a:lnTo>
                    <a:lnTo>
                      <a:pt x="1" y="412"/>
                    </a:lnTo>
                    <a:lnTo>
                      <a:pt x="0" y="433"/>
                    </a:lnTo>
                    <a:lnTo>
                      <a:pt x="0" y="450"/>
                    </a:lnTo>
                    <a:lnTo>
                      <a:pt x="2" y="466"/>
                    </a:lnTo>
                    <a:lnTo>
                      <a:pt x="5" y="482"/>
                    </a:lnTo>
                    <a:lnTo>
                      <a:pt x="8" y="498"/>
                    </a:lnTo>
                    <a:lnTo>
                      <a:pt x="14" y="513"/>
                    </a:lnTo>
                    <a:lnTo>
                      <a:pt x="20" y="527"/>
                    </a:lnTo>
                    <a:lnTo>
                      <a:pt x="28" y="541"/>
                    </a:lnTo>
                    <a:lnTo>
                      <a:pt x="35" y="555"/>
                    </a:lnTo>
                    <a:lnTo>
                      <a:pt x="44" y="566"/>
                    </a:lnTo>
                    <a:lnTo>
                      <a:pt x="55" y="578"/>
                    </a:lnTo>
                    <a:lnTo>
                      <a:pt x="66" y="589"/>
                    </a:lnTo>
                    <a:lnTo>
                      <a:pt x="77" y="600"/>
                    </a:lnTo>
                    <a:lnTo>
                      <a:pt x="89" y="608"/>
                    </a:lnTo>
                    <a:lnTo>
                      <a:pt x="102" y="617"/>
                    </a:lnTo>
                    <a:lnTo>
                      <a:pt x="116" y="624"/>
                    </a:lnTo>
                    <a:lnTo>
                      <a:pt x="131" y="630"/>
                    </a:lnTo>
                    <a:lnTo>
                      <a:pt x="146" y="634"/>
                    </a:lnTo>
                    <a:lnTo>
                      <a:pt x="162" y="638"/>
                    </a:lnTo>
                    <a:lnTo>
                      <a:pt x="178" y="640"/>
                    </a:lnTo>
                    <a:lnTo>
                      <a:pt x="196" y="641"/>
                    </a:lnTo>
                    <a:lnTo>
                      <a:pt x="206" y="640"/>
                    </a:lnTo>
                    <a:lnTo>
                      <a:pt x="218" y="639"/>
                    </a:lnTo>
                    <a:lnTo>
                      <a:pt x="229" y="638"/>
                    </a:lnTo>
                    <a:lnTo>
                      <a:pt x="241" y="634"/>
                    </a:lnTo>
                    <a:lnTo>
                      <a:pt x="252" y="631"/>
                    </a:lnTo>
                    <a:lnTo>
                      <a:pt x="261" y="627"/>
                    </a:lnTo>
                    <a:lnTo>
                      <a:pt x="272" y="622"/>
                    </a:lnTo>
                    <a:lnTo>
                      <a:pt x="282" y="616"/>
                    </a:lnTo>
                    <a:lnTo>
                      <a:pt x="290" y="610"/>
                    </a:lnTo>
                    <a:lnTo>
                      <a:pt x="299" y="602"/>
                    </a:lnTo>
                    <a:lnTo>
                      <a:pt x="305" y="593"/>
                    </a:lnTo>
                    <a:lnTo>
                      <a:pt x="313" y="585"/>
                    </a:lnTo>
                    <a:lnTo>
                      <a:pt x="314" y="585"/>
                    </a:lnTo>
                    <a:lnTo>
                      <a:pt x="314" y="628"/>
                    </a:lnTo>
                    <a:close/>
                    <a:moveTo>
                      <a:pt x="230" y="347"/>
                    </a:moveTo>
                    <a:lnTo>
                      <a:pt x="244" y="347"/>
                    </a:lnTo>
                    <a:lnTo>
                      <a:pt x="256" y="350"/>
                    </a:lnTo>
                    <a:lnTo>
                      <a:pt x="268" y="353"/>
                    </a:lnTo>
                    <a:lnTo>
                      <a:pt x="277" y="359"/>
                    </a:lnTo>
                    <a:lnTo>
                      <a:pt x="287" y="365"/>
                    </a:lnTo>
                    <a:lnTo>
                      <a:pt x="296" y="373"/>
                    </a:lnTo>
                    <a:lnTo>
                      <a:pt x="302" y="381"/>
                    </a:lnTo>
                    <a:lnTo>
                      <a:pt x="308" y="390"/>
                    </a:lnTo>
                    <a:lnTo>
                      <a:pt x="313" y="401"/>
                    </a:lnTo>
                    <a:lnTo>
                      <a:pt x="316" y="411"/>
                    </a:lnTo>
                    <a:lnTo>
                      <a:pt x="318" y="422"/>
                    </a:lnTo>
                    <a:lnTo>
                      <a:pt x="318" y="434"/>
                    </a:lnTo>
                    <a:lnTo>
                      <a:pt x="318" y="446"/>
                    </a:lnTo>
                    <a:lnTo>
                      <a:pt x="316" y="458"/>
                    </a:lnTo>
                    <a:lnTo>
                      <a:pt x="313" y="468"/>
                    </a:lnTo>
                    <a:lnTo>
                      <a:pt x="308" y="478"/>
                    </a:lnTo>
                    <a:lnTo>
                      <a:pt x="302" y="488"/>
                    </a:lnTo>
                    <a:lnTo>
                      <a:pt x="296" y="496"/>
                    </a:lnTo>
                    <a:lnTo>
                      <a:pt x="287" y="503"/>
                    </a:lnTo>
                    <a:lnTo>
                      <a:pt x="277" y="509"/>
                    </a:lnTo>
                    <a:lnTo>
                      <a:pt x="268" y="515"/>
                    </a:lnTo>
                    <a:lnTo>
                      <a:pt x="256" y="518"/>
                    </a:lnTo>
                    <a:lnTo>
                      <a:pt x="244" y="520"/>
                    </a:lnTo>
                    <a:lnTo>
                      <a:pt x="230" y="521"/>
                    </a:lnTo>
                    <a:lnTo>
                      <a:pt x="216" y="520"/>
                    </a:lnTo>
                    <a:lnTo>
                      <a:pt x="204" y="518"/>
                    </a:lnTo>
                    <a:lnTo>
                      <a:pt x="192" y="515"/>
                    </a:lnTo>
                    <a:lnTo>
                      <a:pt x="183" y="509"/>
                    </a:lnTo>
                    <a:lnTo>
                      <a:pt x="173" y="503"/>
                    </a:lnTo>
                    <a:lnTo>
                      <a:pt x="165" y="496"/>
                    </a:lnTo>
                    <a:lnTo>
                      <a:pt x="158" y="488"/>
                    </a:lnTo>
                    <a:lnTo>
                      <a:pt x="153" y="478"/>
                    </a:lnTo>
                    <a:lnTo>
                      <a:pt x="147" y="468"/>
                    </a:lnTo>
                    <a:lnTo>
                      <a:pt x="144" y="458"/>
                    </a:lnTo>
                    <a:lnTo>
                      <a:pt x="142" y="446"/>
                    </a:lnTo>
                    <a:lnTo>
                      <a:pt x="142" y="434"/>
                    </a:lnTo>
                    <a:lnTo>
                      <a:pt x="142" y="422"/>
                    </a:lnTo>
                    <a:lnTo>
                      <a:pt x="144" y="411"/>
                    </a:lnTo>
                    <a:lnTo>
                      <a:pt x="147" y="401"/>
                    </a:lnTo>
                    <a:lnTo>
                      <a:pt x="153" y="390"/>
                    </a:lnTo>
                    <a:lnTo>
                      <a:pt x="158" y="381"/>
                    </a:lnTo>
                    <a:lnTo>
                      <a:pt x="165" y="373"/>
                    </a:lnTo>
                    <a:lnTo>
                      <a:pt x="173" y="365"/>
                    </a:lnTo>
                    <a:lnTo>
                      <a:pt x="183" y="359"/>
                    </a:lnTo>
                    <a:lnTo>
                      <a:pt x="192" y="353"/>
                    </a:lnTo>
                    <a:lnTo>
                      <a:pt x="204" y="350"/>
                    </a:lnTo>
                    <a:lnTo>
                      <a:pt x="216" y="347"/>
                    </a:lnTo>
                    <a:lnTo>
                      <a:pt x="230" y="3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6" name="Freeform 29"/>
              <p:cNvSpPr>
                <a:spLocks noEditPoints="1"/>
              </p:cNvSpPr>
              <p:nvPr userDrawn="1"/>
            </p:nvSpPr>
            <p:spPr bwMode="auto">
              <a:xfrm>
                <a:off x="5680075" y="4306888"/>
                <a:ext cx="76200" cy="73025"/>
              </a:xfrm>
              <a:custGeom>
                <a:avLst/>
                <a:gdLst>
                  <a:gd name="T0" fmla="*/ 146 w 427"/>
                  <a:gd name="T1" fmla="*/ 132 h 414"/>
                  <a:gd name="T2" fmla="*/ 162 w 427"/>
                  <a:gd name="T3" fmla="*/ 110 h 414"/>
                  <a:gd name="T4" fmla="*/ 184 w 427"/>
                  <a:gd name="T5" fmla="*/ 96 h 414"/>
                  <a:gd name="T6" fmla="*/ 212 w 427"/>
                  <a:gd name="T7" fmla="*/ 90 h 414"/>
                  <a:gd name="T8" fmla="*/ 240 w 427"/>
                  <a:gd name="T9" fmla="*/ 91 h 414"/>
                  <a:gd name="T10" fmla="*/ 265 w 427"/>
                  <a:gd name="T11" fmla="*/ 100 h 414"/>
                  <a:gd name="T12" fmla="*/ 284 w 427"/>
                  <a:gd name="T13" fmla="*/ 118 h 414"/>
                  <a:gd name="T14" fmla="*/ 297 w 427"/>
                  <a:gd name="T15" fmla="*/ 141 h 414"/>
                  <a:gd name="T16" fmla="*/ 427 w 427"/>
                  <a:gd name="T17" fmla="*/ 216 h 414"/>
                  <a:gd name="T18" fmla="*/ 423 w 427"/>
                  <a:gd name="T19" fmla="*/ 168 h 414"/>
                  <a:gd name="T20" fmla="*/ 413 w 427"/>
                  <a:gd name="T21" fmla="*/ 126 h 414"/>
                  <a:gd name="T22" fmla="*/ 395 w 427"/>
                  <a:gd name="T23" fmla="*/ 89 h 414"/>
                  <a:gd name="T24" fmla="*/ 371 w 427"/>
                  <a:gd name="T25" fmla="*/ 58 h 414"/>
                  <a:gd name="T26" fmla="*/ 341 w 427"/>
                  <a:gd name="T27" fmla="*/ 34 h 414"/>
                  <a:gd name="T28" fmla="*/ 304 w 427"/>
                  <a:gd name="T29" fmla="*/ 15 h 414"/>
                  <a:gd name="T30" fmla="*/ 262 w 427"/>
                  <a:gd name="T31" fmla="*/ 4 h 414"/>
                  <a:gd name="T32" fmla="*/ 215 w 427"/>
                  <a:gd name="T33" fmla="*/ 0 h 414"/>
                  <a:gd name="T34" fmla="*/ 148 w 427"/>
                  <a:gd name="T35" fmla="*/ 8 h 414"/>
                  <a:gd name="T36" fmla="*/ 91 w 427"/>
                  <a:gd name="T37" fmla="*/ 32 h 414"/>
                  <a:gd name="T38" fmla="*/ 46 w 427"/>
                  <a:gd name="T39" fmla="*/ 69 h 414"/>
                  <a:gd name="T40" fmla="*/ 16 w 427"/>
                  <a:gd name="T41" fmla="*/ 120 h 414"/>
                  <a:gd name="T42" fmla="*/ 6 w 427"/>
                  <a:gd name="T43" fmla="*/ 150 h 414"/>
                  <a:gd name="T44" fmla="*/ 0 w 427"/>
                  <a:gd name="T45" fmla="*/ 207 h 414"/>
                  <a:gd name="T46" fmla="*/ 2 w 427"/>
                  <a:gd name="T47" fmla="*/ 244 h 414"/>
                  <a:gd name="T48" fmla="*/ 10 w 427"/>
                  <a:gd name="T49" fmla="*/ 276 h 414"/>
                  <a:gd name="T50" fmla="*/ 21 w 427"/>
                  <a:gd name="T51" fmla="*/ 305 h 414"/>
                  <a:gd name="T52" fmla="*/ 38 w 427"/>
                  <a:gd name="T53" fmla="*/ 331 h 414"/>
                  <a:gd name="T54" fmla="*/ 57 w 427"/>
                  <a:gd name="T55" fmla="*/ 353 h 414"/>
                  <a:gd name="T56" fmla="*/ 97 w 427"/>
                  <a:gd name="T57" fmla="*/ 384 h 414"/>
                  <a:gd name="T58" fmla="*/ 156 w 427"/>
                  <a:gd name="T59" fmla="*/ 406 h 414"/>
                  <a:gd name="T60" fmla="*/ 225 w 427"/>
                  <a:gd name="T61" fmla="*/ 414 h 414"/>
                  <a:gd name="T62" fmla="*/ 274 w 427"/>
                  <a:gd name="T63" fmla="*/ 409 h 414"/>
                  <a:gd name="T64" fmla="*/ 321 w 427"/>
                  <a:gd name="T65" fmla="*/ 395 h 414"/>
                  <a:gd name="T66" fmla="*/ 361 w 427"/>
                  <a:gd name="T67" fmla="*/ 372 h 414"/>
                  <a:gd name="T68" fmla="*/ 395 w 427"/>
                  <a:gd name="T69" fmla="*/ 339 h 414"/>
                  <a:gd name="T70" fmla="*/ 416 w 427"/>
                  <a:gd name="T71" fmla="*/ 296 h 414"/>
                  <a:gd name="T72" fmla="*/ 283 w 427"/>
                  <a:gd name="T73" fmla="*/ 289 h 414"/>
                  <a:gd name="T74" fmla="*/ 262 w 427"/>
                  <a:gd name="T75" fmla="*/ 308 h 414"/>
                  <a:gd name="T76" fmla="*/ 234 w 427"/>
                  <a:gd name="T77" fmla="*/ 316 h 414"/>
                  <a:gd name="T78" fmla="*/ 203 w 427"/>
                  <a:gd name="T79" fmla="*/ 315 h 414"/>
                  <a:gd name="T80" fmla="*/ 178 w 427"/>
                  <a:gd name="T81" fmla="*/ 307 h 414"/>
                  <a:gd name="T82" fmla="*/ 159 w 427"/>
                  <a:gd name="T83" fmla="*/ 294 h 414"/>
                  <a:gd name="T84" fmla="*/ 146 w 427"/>
                  <a:gd name="T85" fmla="*/ 275 h 414"/>
                  <a:gd name="T86" fmla="*/ 139 w 427"/>
                  <a:gd name="T87" fmla="*/ 250 h 414"/>
                  <a:gd name="T88" fmla="*/ 427 w 427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7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6" y="132"/>
                    </a:lnTo>
                    <a:lnTo>
                      <a:pt x="150" y="124"/>
                    </a:lnTo>
                    <a:lnTo>
                      <a:pt x="156" y="117"/>
                    </a:lnTo>
                    <a:lnTo>
                      <a:pt x="162" y="110"/>
                    </a:lnTo>
                    <a:lnTo>
                      <a:pt x="169" y="105"/>
                    </a:lnTo>
                    <a:lnTo>
                      <a:pt x="176" y="100"/>
                    </a:lnTo>
                    <a:lnTo>
                      <a:pt x="184" y="96"/>
                    </a:lnTo>
                    <a:lnTo>
                      <a:pt x="192" y="93"/>
                    </a:lnTo>
                    <a:lnTo>
                      <a:pt x="202" y="91"/>
                    </a:lnTo>
                    <a:lnTo>
                      <a:pt x="212" y="90"/>
                    </a:lnTo>
                    <a:lnTo>
                      <a:pt x="222" y="90"/>
                    </a:lnTo>
                    <a:lnTo>
                      <a:pt x="230" y="90"/>
                    </a:lnTo>
                    <a:lnTo>
                      <a:pt x="240" y="91"/>
                    </a:lnTo>
                    <a:lnTo>
                      <a:pt x="248" y="94"/>
                    </a:lnTo>
                    <a:lnTo>
                      <a:pt x="256" y="97"/>
                    </a:lnTo>
                    <a:lnTo>
                      <a:pt x="265" y="100"/>
                    </a:lnTo>
                    <a:lnTo>
                      <a:pt x="272" y="106"/>
                    </a:lnTo>
                    <a:lnTo>
                      <a:pt x="279" y="111"/>
                    </a:lnTo>
                    <a:lnTo>
                      <a:pt x="284" y="118"/>
                    </a:lnTo>
                    <a:lnTo>
                      <a:pt x="289" y="125"/>
                    </a:lnTo>
                    <a:lnTo>
                      <a:pt x="294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7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1" y="153"/>
                    </a:lnTo>
                    <a:lnTo>
                      <a:pt x="417" y="139"/>
                    </a:lnTo>
                    <a:lnTo>
                      <a:pt x="413" y="126"/>
                    </a:lnTo>
                    <a:lnTo>
                      <a:pt x="408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8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1" y="49"/>
                    </a:lnTo>
                    <a:lnTo>
                      <a:pt x="352" y="41"/>
                    </a:lnTo>
                    <a:lnTo>
                      <a:pt x="341" y="34"/>
                    </a:lnTo>
                    <a:lnTo>
                      <a:pt x="329" y="26"/>
                    </a:lnTo>
                    <a:lnTo>
                      <a:pt x="317" y="21"/>
                    </a:lnTo>
                    <a:lnTo>
                      <a:pt x="304" y="15"/>
                    </a:lnTo>
                    <a:lnTo>
                      <a:pt x="291" y="10"/>
                    </a:lnTo>
                    <a:lnTo>
                      <a:pt x="277" y="7"/>
                    </a:lnTo>
                    <a:lnTo>
                      <a:pt x="262" y="4"/>
                    </a:lnTo>
                    <a:lnTo>
                      <a:pt x="247" y="1"/>
                    </a:lnTo>
                    <a:lnTo>
                      <a:pt x="231" y="0"/>
                    </a:lnTo>
                    <a:lnTo>
                      <a:pt x="215" y="0"/>
                    </a:lnTo>
                    <a:lnTo>
                      <a:pt x="191" y="1"/>
                    </a:lnTo>
                    <a:lnTo>
                      <a:pt x="169" y="4"/>
                    </a:lnTo>
                    <a:lnTo>
                      <a:pt x="148" y="8"/>
                    </a:lnTo>
                    <a:lnTo>
                      <a:pt x="128" y="14"/>
                    </a:lnTo>
                    <a:lnTo>
                      <a:pt x="109" y="22"/>
                    </a:lnTo>
                    <a:lnTo>
                      <a:pt x="91" y="32"/>
                    </a:lnTo>
                    <a:lnTo>
                      <a:pt x="75" y="42"/>
                    </a:lnTo>
                    <a:lnTo>
                      <a:pt x="60" y="55"/>
                    </a:lnTo>
                    <a:lnTo>
                      <a:pt x="46" y="69"/>
                    </a:lnTo>
                    <a:lnTo>
                      <a:pt x="34" y="84"/>
                    </a:lnTo>
                    <a:lnTo>
                      <a:pt x="25" y="102"/>
                    </a:lnTo>
                    <a:lnTo>
                      <a:pt x="16" y="120"/>
                    </a:lnTo>
                    <a:lnTo>
                      <a:pt x="12" y="130"/>
                    </a:lnTo>
                    <a:lnTo>
                      <a:pt x="8" y="140"/>
                    </a:lnTo>
                    <a:lnTo>
                      <a:pt x="6" y="150"/>
                    </a:lnTo>
                    <a:lnTo>
                      <a:pt x="4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6" y="265"/>
                    </a:lnTo>
                    <a:lnTo>
                      <a:pt x="10" y="276"/>
                    </a:lnTo>
                    <a:lnTo>
                      <a:pt x="13" y="286"/>
                    </a:lnTo>
                    <a:lnTo>
                      <a:pt x="17" y="295"/>
                    </a:lnTo>
                    <a:lnTo>
                      <a:pt x="21" y="305"/>
                    </a:lnTo>
                    <a:lnTo>
                      <a:pt x="26" y="315"/>
                    </a:lnTo>
                    <a:lnTo>
                      <a:pt x="31" y="323"/>
                    </a:lnTo>
                    <a:lnTo>
                      <a:pt x="38" y="331"/>
                    </a:lnTo>
                    <a:lnTo>
                      <a:pt x="43" y="339"/>
                    </a:lnTo>
                    <a:lnTo>
                      <a:pt x="49" y="347"/>
                    </a:lnTo>
                    <a:lnTo>
                      <a:pt x="57" y="353"/>
                    </a:lnTo>
                    <a:lnTo>
                      <a:pt x="64" y="360"/>
                    </a:lnTo>
                    <a:lnTo>
                      <a:pt x="79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5" y="400"/>
                    </a:lnTo>
                    <a:lnTo>
                      <a:pt x="156" y="406"/>
                    </a:lnTo>
                    <a:lnTo>
                      <a:pt x="177" y="411"/>
                    </a:lnTo>
                    <a:lnTo>
                      <a:pt x="201" y="413"/>
                    </a:lnTo>
                    <a:lnTo>
                      <a:pt x="225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4" y="409"/>
                    </a:lnTo>
                    <a:lnTo>
                      <a:pt x="289" y="405"/>
                    </a:lnTo>
                    <a:lnTo>
                      <a:pt x="305" y="401"/>
                    </a:lnTo>
                    <a:lnTo>
                      <a:pt x="321" y="395"/>
                    </a:lnTo>
                    <a:lnTo>
                      <a:pt x="334" y="389"/>
                    </a:lnTo>
                    <a:lnTo>
                      <a:pt x="348" y="381"/>
                    </a:lnTo>
                    <a:lnTo>
                      <a:pt x="361" y="372"/>
                    </a:lnTo>
                    <a:lnTo>
                      <a:pt x="373" y="362"/>
                    </a:lnTo>
                    <a:lnTo>
                      <a:pt x="384" y="351"/>
                    </a:lnTo>
                    <a:lnTo>
                      <a:pt x="395" y="339"/>
                    </a:lnTo>
                    <a:lnTo>
                      <a:pt x="403" y="327"/>
                    </a:lnTo>
                    <a:lnTo>
                      <a:pt x="411" y="313"/>
                    </a:lnTo>
                    <a:lnTo>
                      <a:pt x="416" y="296"/>
                    </a:lnTo>
                    <a:lnTo>
                      <a:pt x="422" y="280"/>
                    </a:lnTo>
                    <a:lnTo>
                      <a:pt x="289" y="280"/>
                    </a:lnTo>
                    <a:lnTo>
                      <a:pt x="283" y="289"/>
                    </a:lnTo>
                    <a:lnTo>
                      <a:pt x="276" y="296"/>
                    </a:lnTo>
                    <a:lnTo>
                      <a:pt x="270" y="303"/>
                    </a:lnTo>
                    <a:lnTo>
                      <a:pt x="262" y="308"/>
                    </a:lnTo>
                    <a:lnTo>
                      <a:pt x="254" y="311"/>
                    </a:lnTo>
                    <a:lnTo>
                      <a:pt x="244" y="314"/>
                    </a:lnTo>
                    <a:lnTo>
                      <a:pt x="234" y="316"/>
                    </a:lnTo>
                    <a:lnTo>
                      <a:pt x="224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5" y="313"/>
                    </a:lnTo>
                    <a:lnTo>
                      <a:pt x="186" y="310"/>
                    </a:lnTo>
                    <a:lnTo>
                      <a:pt x="178" y="307"/>
                    </a:lnTo>
                    <a:lnTo>
                      <a:pt x="171" y="304"/>
                    </a:lnTo>
                    <a:lnTo>
                      <a:pt x="164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49" y="281"/>
                    </a:lnTo>
                    <a:lnTo>
                      <a:pt x="146" y="275"/>
                    </a:lnTo>
                    <a:lnTo>
                      <a:pt x="143" y="267"/>
                    </a:lnTo>
                    <a:lnTo>
                      <a:pt x="141" y="259"/>
                    </a:lnTo>
                    <a:lnTo>
                      <a:pt x="139" y="250"/>
                    </a:lnTo>
                    <a:lnTo>
                      <a:pt x="138" y="240"/>
                    </a:lnTo>
                    <a:lnTo>
                      <a:pt x="138" y="230"/>
                    </a:lnTo>
                    <a:lnTo>
                      <a:pt x="427" y="230"/>
                    </a:lnTo>
                    <a:lnTo>
                      <a:pt x="427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7" name="Freeform 30"/>
              <p:cNvSpPr>
                <a:spLocks noEditPoints="1"/>
              </p:cNvSpPr>
              <p:nvPr userDrawn="1"/>
            </p:nvSpPr>
            <p:spPr bwMode="auto">
              <a:xfrm>
                <a:off x="5765800" y="4306888"/>
                <a:ext cx="79375" cy="104775"/>
              </a:xfrm>
              <a:custGeom>
                <a:avLst/>
                <a:gdLst>
                  <a:gd name="T0" fmla="*/ 0 w 452"/>
                  <a:gd name="T1" fmla="*/ 13 h 595"/>
                  <a:gd name="T2" fmla="*/ 138 w 452"/>
                  <a:gd name="T3" fmla="*/ 595 h 595"/>
                  <a:gd name="T4" fmla="*/ 145 w 452"/>
                  <a:gd name="T5" fmla="*/ 372 h 595"/>
                  <a:gd name="T6" fmla="*/ 163 w 452"/>
                  <a:gd name="T7" fmla="*/ 386 h 595"/>
                  <a:gd name="T8" fmla="*/ 182 w 452"/>
                  <a:gd name="T9" fmla="*/ 397 h 595"/>
                  <a:gd name="T10" fmla="*/ 202 w 452"/>
                  <a:gd name="T11" fmla="*/ 405 h 595"/>
                  <a:gd name="T12" fmla="*/ 224 w 452"/>
                  <a:gd name="T13" fmla="*/ 411 h 595"/>
                  <a:gd name="T14" fmla="*/ 247 w 452"/>
                  <a:gd name="T15" fmla="*/ 413 h 595"/>
                  <a:gd name="T16" fmla="*/ 279 w 452"/>
                  <a:gd name="T17" fmla="*/ 413 h 595"/>
                  <a:gd name="T18" fmla="*/ 309 w 452"/>
                  <a:gd name="T19" fmla="*/ 407 h 595"/>
                  <a:gd name="T20" fmla="*/ 327 w 452"/>
                  <a:gd name="T21" fmla="*/ 401 h 595"/>
                  <a:gd name="T22" fmla="*/ 354 w 452"/>
                  <a:gd name="T23" fmla="*/ 388 h 595"/>
                  <a:gd name="T24" fmla="*/ 384 w 452"/>
                  <a:gd name="T25" fmla="*/ 366 h 595"/>
                  <a:gd name="T26" fmla="*/ 410 w 452"/>
                  <a:gd name="T27" fmla="*/ 338 h 595"/>
                  <a:gd name="T28" fmla="*/ 429 w 452"/>
                  <a:gd name="T29" fmla="*/ 305 h 595"/>
                  <a:gd name="T30" fmla="*/ 443 w 452"/>
                  <a:gd name="T31" fmla="*/ 268 h 595"/>
                  <a:gd name="T32" fmla="*/ 451 w 452"/>
                  <a:gd name="T33" fmla="*/ 229 h 595"/>
                  <a:gd name="T34" fmla="*/ 451 w 452"/>
                  <a:gd name="T35" fmla="*/ 191 h 595"/>
                  <a:gd name="T36" fmla="*/ 447 w 452"/>
                  <a:gd name="T37" fmla="*/ 160 h 595"/>
                  <a:gd name="T38" fmla="*/ 438 w 452"/>
                  <a:gd name="T39" fmla="*/ 128 h 595"/>
                  <a:gd name="T40" fmla="*/ 424 w 452"/>
                  <a:gd name="T41" fmla="*/ 100 h 595"/>
                  <a:gd name="T42" fmla="*/ 407 w 452"/>
                  <a:gd name="T43" fmla="*/ 74 h 595"/>
                  <a:gd name="T44" fmla="*/ 386 w 452"/>
                  <a:gd name="T45" fmla="*/ 51 h 595"/>
                  <a:gd name="T46" fmla="*/ 363 w 452"/>
                  <a:gd name="T47" fmla="*/ 32 h 595"/>
                  <a:gd name="T48" fmla="*/ 336 w 452"/>
                  <a:gd name="T49" fmla="*/ 16 h 595"/>
                  <a:gd name="T50" fmla="*/ 306 w 452"/>
                  <a:gd name="T51" fmla="*/ 6 h 595"/>
                  <a:gd name="T52" fmla="*/ 273 w 452"/>
                  <a:gd name="T53" fmla="*/ 0 h 595"/>
                  <a:gd name="T54" fmla="*/ 244 w 452"/>
                  <a:gd name="T55" fmla="*/ 0 h 595"/>
                  <a:gd name="T56" fmla="*/ 222 w 452"/>
                  <a:gd name="T57" fmla="*/ 4 h 595"/>
                  <a:gd name="T58" fmla="*/ 200 w 452"/>
                  <a:gd name="T59" fmla="*/ 10 h 595"/>
                  <a:gd name="T60" fmla="*/ 180 w 452"/>
                  <a:gd name="T61" fmla="*/ 19 h 595"/>
                  <a:gd name="T62" fmla="*/ 162 w 452"/>
                  <a:gd name="T63" fmla="*/ 32 h 595"/>
                  <a:gd name="T64" fmla="*/ 145 w 452"/>
                  <a:gd name="T65" fmla="*/ 48 h 595"/>
                  <a:gd name="T66" fmla="*/ 138 w 452"/>
                  <a:gd name="T67" fmla="*/ 56 h 595"/>
                  <a:gd name="T68" fmla="*/ 222 w 452"/>
                  <a:gd name="T69" fmla="*/ 120 h 595"/>
                  <a:gd name="T70" fmla="*/ 248 w 452"/>
                  <a:gd name="T71" fmla="*/ 123 h 595"/>
                  <a:gd name="T72" fmla="*/ 269 w 452"/>
                  <a:gd name="T73" fmla="*/ 132 h 595"/>
                  <a:gd name="T74" fmla="*/ 286 w 452"/>
                  <a:gd name="T75" fmla="*/ 146 h 595"/>
                  <a:gd name="T76" fmla="*/ 299 w 452"/>
                  <a:gd name="T77" fmla="*/ 163 h 595"/>
                  <a:gd name="T78" fmla="*/ 307 w 452"/>
                  <a:gd name="T79" fmla="*/ 184 h 595"/>
                  <a:gd name="T80" fmla="*/ 310 w 452"/>
                  <a:gd name="T81" fmla="*/ 207 h 595"/>
                  <a:gd name="T82" fmla="*/ 307 w 452"/>
                  <a:gd name="T83" fmla="*/ 231 h 595"/>
                  <a:gd name="T84" fmla="*/ 299 w 452"/>
                  <a:gd name="T85" fmla="*/ 251 h 595"/>
                  <a:gd name="T86" fmla="*/ 286 w 452"/>
                  <a:gd name="T87" fmla="*/ 269 h 595"/>
                  <a:gd name="T88" fmla="*/ 269 w 452"/>
                  <a:gd name="T89" fmla="*/ 282 h 595"/>
                  <a:gd name="T90" fmla="*/ 248 w 452"/>
                  <a:gd name="T91" fmla="*/ 291 h 595"/>
                  <a:gd name="T92" fmla="*/ 222 w 452"/>
                  <a:gd name="T93" fmla="*/ 294 h 595"/>
                  <a:gd name="T94" fmla="*/ 196 w 452"/>
                  <a:gd name="T95" fmla="*/ 291 h 595"/>
                  <a:gd name="T96" fmla="*/ 173 w 452"/>
                  <a:gd name="T97" fmla="*/ 282 h 595"/>
                  <a:gd name="T98" fmla="*/ 156 w 452"/>
                  <a:gd name="T99" fmla="*/ 269 h 595"/>
                  <a:gd name="T100" fmla="*/ 143 w 452"/>
                  <a:gd name="T101" fmla="*/ 251 h 595"/>
                  <a:gd name="T102" fmla="*/ 136 w 452"/>
                  <a:gd name="T103" fmla="*/ 231 h 595"/>
                  <a:gd name="T104" fmla="*/ 134 w 452"/>
                  <a:gd name="T105" fmla="*/ 207 h 595"/>
                  <a:gd name="T106" fmla="*/ 136 w 452"/>
                  <a:gd name="T107" fmla="*/ 184 h 595"/>
                  <a:gd name="T108" fmla="*/ 143 w 452"/>
                  <a:gd name="T109" fmla="*/ 163 h 595"/>
                  <a:gd name="T110" fmla="*/ 156 w 452"/>
                  <a:gd name="T111" fmla="*/ 146 h 595"/>
                  <a:gd name="T112" fmla="*/ 173 w 452"/>
                  <a:gd name="T113" fmla="*/ 132 h 595"/>
                  <a:gd name="T114" fmla="*/ 196 w 452"/>
                  <a:gd name="T115" fmla="*/ 123 h 595"/>
                  <a:gd name="T116" fmla="*/ 222 w 452"/>
                  <a:gd name="T117" fmla="*/ 120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2" h="595">
                    <a:moveTo>
                      <a:pt x="138" y="13"/>
                    </a:moveTo>
                    <a:lnTo>
                      <a:pt x="0" y="13"/>
                    </a:lnTo>
                    <a:lnTo>
                      <a:pt x="0" y="595"/>
                    </a:lnTo>
                    <a:lnTo>
                      <a:pt x="138" y="595"/>
                    </a:lnTo>
                    <a:lnTo>
                      <a:pt x="138" y="363"/>
                    </a:lnTo>
                    <a:lnTo>
                      <a:pt x="145" y="372"/>
                    </a:lnTo>
                    <a:lnTo>
                      <a:pt x="154" y="379"/>
                    </a:lnTo>
                    <a:lnTo>
                      <a:pt x="163" y="386"/>
                    </a:lnTo>
                    <a:lnTo>
                      <a:pt x="172" y="392"/>
                    </a:lnTo>
                    <a:lnTo>
                      <a:pt x="182" y="397"/>
                    </a:lnTo>
                    <a:lnTo>
                      <a:pt x="192" y="401"/>
                    </a:lnTo>
                    <a:lnTo>
                      <a:pt x="202" y="405"/>
                    </a:lnTo>
                    <a:lnTo>
                      <a:pt x="213" y="408"/>
                    </a:lnTo>
                    <a:lnTo>
                      <a:pt x="224" y="411"/>
                    </a:lnTo>
                    <a:lnTo>
                      <a:pt x="236" y="413"/>
                    </a:lnTo>
                    <a:lnTo>
                      <a:pt x="247" y="413"/>
                    </a:lnTo>
                    <a:lnTo>
                      <a:pt x="257" y="414"/>
                    </a:lnTo>
                    <a:lnTo>
                      <a:pt x="279" y="413"/>
                    </a:lnTo>
                    <a:lnTo>
                      <a:pt x="299" y="409"/>
                    </a:lnTo>
                    <a:lnTo>
                      <a:pt x="309" y="407"/>
                    </a:lnTo>
                    <a:lnTo>
                      <a:pt x="319" y="404"/>
                    </a:lnTo>
                    <a:lnTo>
                      <a:pt x="327" y="401"/>
                    </a:lnTo>
                    <a:lnTo>
                      <a:pt x="337" y="398"/>
                    </a:lnTo>
                    <a:lnTo>
                      <a:pt x="354" y="388"/>
                    </a:lnTo>
                    <a:lnTo>
                      <a:pt x="369" y="378"/>
                    </a:lnTo>
                    <a:lnTo>
                      <a:pt x="384" y="366"/>
                    </a:lnTo>
                    <a:lnTo>
                      <a:pt x="398" y="352"/>
                    </a:lnTo>
                    <a:lnTo>
                      <a:pt x="410" y="338"/>
                    </a:lnTo>
                    <a:lnTo>
                      <a:pt x="421" y="322"/>
                    </a:lnTo>
                    <a:lnTo>
                      <a:pt x="429" y="305"/>
                    </a:lnTo>
                    <a:lnTo>
                      <a:pt x="438" y="287"/>
                    </a:lnTo>
                    <a:lnTo>
                      <a:pt x="443" y="268"/>
                    </a:lnTo>
                    <a:lnTo>
                      <a:pt x="448" y="249"/>
                    </a:lnTo>
                    <a:lnTo>
                      <a:pt x="451" y="229"/>
                    </a:lnTo>
                    <a:lnTo>
                      <a:pt x="452" y="208"/>
                    </a:lnTo>
                    <a:lnTo>
                      <a:pt x="451" y="191"/>
                    </a:lnTo>
                    <a:lnTo>
                      <a:pt x="450" y="175"/>
                    </a:lnTo>
                    <a:lnTo>
                      <a:pt x="447" y="160"/>
                    </a:lnTo>
                    <a:lnTo>
                      <a:pt x="442" y="144"/>
                    </a:lnTo>
                    <a:lnTo>
                      <a:pt x="438" y="128"/>
                    </a:lnTo>
                    <a:lnTo>
                      <a:pt x="432" y="114"/>
                    </a:lnTo>
                    <a:lnTo>
                      <a:pt x="424" y="100"/>
                    </a:lnTo>
                    <a:lnTo>
                      <a:pt x="417" y="86"/>
                    </a:lnTo>
                    <a:lnTo>
                      <a:pt x="407" y="74"/>
                    </a:lnTo>
                    <a:lnTo>
                      <a:pt x="397" y="63"/>
                    </a:lnTo>
                    <a:lnTo>
                      <a:pt x="386" y="51"/>
                    </a:lnTo>
                    <a:lnTo>
                      <a:pt x="375" y="41"/>
                    </a:lnTo>
                    <a:lnTo>
                      <a:pt x="363" y="32"/>
                    </a:lnTo>
                    <a:lnTo>
                      <a:pt x="350" y="24"/>
                    </a:lnTo>
                    <a:lnTo>
                      <a:pt x="336" y="16"/>
                    </a:lnTo>
                    <a:lnTo>
                      <a:pt x="321" y="11"/>
                    </a:lnTo>
                    <a:lnTo>
                      <a:pt x="306" y="6"/>
                    </a:lnTo>
                    <a:lnTo>
                      <a:pt x="290" y="2"/>
                    </a:lnTo>
                    <a:lnTo>
                      <a:pt x="273" y="0"/>
                    </a:lnTo>
                    <a:lnTo>
                      <a:pt x="256" y="0"/>
                    </a:lnTo>
                    <a:lnTo>
                      <a:pt x="244" y="0"/>
                    </a:lnTo>
                    <a:lnTo>
                      <a:pt x="234" y="1"/>
                    </a:lnTo>
                    <a:lnTo>
                      <a:pt x="222" y="4"/>
                    </a:lnTo>
                    <a:lnTo>
                      <a:pt x="211" y="6"/>
                    </a:lnTo>
                    <a:lnTo>
                      <a:pt x="200" y="10"/>
                    </a:lnTo>
                    <a:lnTo>
                      <a:pt x="190" y="14"/>
                    </a:lnTo>
                    <a:lnTo>
                      <a:pt x="180" y="19"/>
                    </a:lnTo>
                    <a:lnTo>
                      <a:pt x="170" y="25"/>
                    </a:lnTo>
                    <a:lnTo>
                      <a:pt x="162" y="32"/>
                    </a:lnTo>
                    <a:lnTo>
                      <a:pt x="153" y="39"/>
                    </a:lnTo>
                    <a:lnTo>
                      <a:pt x="145" y="48"/>
                    </a:lnTo>
                    <a:lnTo>
                      <a:pt x="139" y="56"/>
                    </a:lnTo>
                    <a:lnTo>
                      <a:pt x="138" y="56"/>
                    </a:lnTo>
                    <a:lnTo>
                      <a:pt x="138" y="13"/>
                    </a:lnTo>
                    <a:close/>
                    <a:moveTo>
                      <a:pt x="222" y="120"/>
                    </a:moveTo>
                    <a:lnTo>
                      <a:pt x="235" y="120"/>
                    </a:lnTo>
                    <a:lnTo>
                      <a:pt x="248" y="123"/>
                    </a:lnTo>
                    <a:lnTo>
                      <a:pt x="258" y="126"/>
                    </a:lnTo>
                    <a:lnTo>
                      <a:pt x="269" y="132"/>
                    </a:lnTo>
                    <a:lnTo>
                      <a:pt x="279" y="138"/>
                    </a:lnTo>
                    <a:lnTo>
                      <a:pt x="286" y="146"/>
                    </a:lnTo>
                    <a:lnTo>
                      <a:pt x="294" y="154"/>
                    </a:lnTo>
                    <a:lnTo>
                      <a:pt x="299" y="163"/>
                    </a:lnTo>
                    <a:lnTo>
                      <a:pt x="304" y="174"/>
                    </a:lnTo>
                    <a:lnTo>
                      <a:pt x="307" y="184"/>
                    </a:lnTo>
                    <a:lnTo>
                      <a:pt x="309" y="195"/>
                    </a:lnTo>
                    <a:lnTo>
                      <a:pt x="310" y="207"/>
                    </a:lnTo>
                    <a:lnTo>
                      <a:pt x="309" y="219"/>
                    </a:lnTo>
                    <a:lnTo>
                      <a:pt x="307" y="231"/>
                    </a:lnTo>
                    <a:lnTo>
                      <a:pt x="304" y="241"/>
                    </a:lnTo>
                    <a:lnTo>
                      <a:pt x="299" y="251"/>
                    </a:lnTo>
                    <a:lnTo>
                      <a:pt x="294" y="261"/>
                    </a:lnTo>
                    <a:lnTo>
                      <a:pt x="286" y="269"/>
                    </a:lnTo>
                    <a:lnTo>
                      <a:pt x="279" y="276"/>
                    </a:lnTo>
                    <a:lnTo>
                      <a:pt x="269" y="282"/>
                    </a:lnTo>
                    <a:lnTo>
                      <a:pt x="258" y="288"/>
                    </a:lnTo>
                    <a:lnTo>
                      <a:pt x="248" y="291"/>
                    </a:lnTo>
                    <a:lnTo>
                      <a:pt x="235" y="293"/>
                    </a:lnTo>
                    <a:lnTo>
                      <a:pt x="222" y="294"/>
                    </a:lnTo>
                    <a:lnTo>
                      <a:pt x="208" y="293"/>
                    </a:lnTo>
                    <a:lnTo>
                      <a:pt x="196" y="291"/>
                    </a:lnTo>
                    <a:lnTo>
                      <a:pt x="184" y="288"/>
                    </a:lnTo>
                    <a:lnTo>
                      <a:pt x="173" y="282"/>
                    </a:lnTo>
                    <a:lnTo>
                      <a:pt x="165" y="276"/>
                    </a:lnTo>
                    <a:lnTo>
                      <a:pt x="156" y="269"/>
                    </a:lnTo>
                    <a:lnTo>
                      <a:pt x="150" y="261"/>
                    </a:lnTo>
                    <a:lnTo>
                      <a:pt x="143" y="251"/>
                    </a:lnTo>
                    <a:lnTo>
                      <a:pt x="139" y="241"/>
                    </a:lnTo>
                    <a:lnTo>
                      <a:pt x="136" y="231"/>
                    </a:lnTo>
                    <a:lnTo>
                      <a:pt x="134" y="219"/>
                    </a:lnTo>
                    <a:lnTo>
                      <a:pt x="134" y="207"/>
                    </a:lnTo>
                    <a:lnTo>
                      <a:pt x="134" y="195"/>
                    </a:lnTo>
                    <a:lnTo>
                      <a:pt x="136" y="184"/>
                    </a:lnTo>
                    <a:lnTo>
                      <a:pt x="139" y="174"/>
                    </a:lnTo>
                    <a:lnTo>
                      <a:pt x="143" y="163"/>
                    </a:lnTo>
                    <a:lnTo>
                      <a:pt x="150" y="154"/>
                    </a:lnTo>
                    <a:lnTo>
                      <a:pt x="156" y="146"/>
                    </a:lnTo>
                    <a:lnTo>
                      <a:pt x="165" y="138"/>
                    </a:lnTo>
                    <a:lnTo>
                      <a:pt x="173" y="132"/>
                    </a:lnTo>
                    <a:lnTo>
                      <a:pt x="184" y="126"/>
                    </a:lnTo>
                    <a:lnTo>
                      <a:pt x="196" y="123"/>
                    </a:lnTo>
                    <a:lnTo>
                      <a:pt x="208" y="120"/>
                    </a:lnTo>
                    <a:lnTo>
                      <a:pt x="222" y="1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8" name="Freeform 31"/>
              <p:cNvSpPr>
                <a:spLocks noEditPoints="1"/>
              </p:cNvSpPr>
              <p:nvPr userDrawn="1"/>
            </p:nvSpPr>
            <p:spPr bwMode="auto">
              <a:xfrm>
                <a:off x="5853113" y="4306888"/>
                <a:ext cx="79375" cy="73025"/>
              </a:xfrm>
              <a:custGeom>
                <a:avLst/>
                <a:gdLst>
                  <a:gd name="T0" fmla="*/ 244 w 452"/>
                  <a:gd name="T1" fmla="*/ 120 h 414"/>
                  <a:gd name="T2" fmla="*/ 268 w 452"/>
                  <a:gd name="T3" fmla="*/ 126 h 414"/>
                  <a:gd name="T4" fmla="*/ 287 w 452"/>
                  <a:gd name="T5" fmla="*/ 138 h 414"/>
                  <a:gd name="T6" fmla="*/ 302 w 452"/>
                  <a:gd name="T7" fmla="*/ 154 h 414"/>
                  <a:gd name="T8" fmla="*/ 313 w 452"/>
                  <a:gd name="T9" fmla="*/ 174 h 414"/>
                  <a:gd name="T10" fmla="*/ 318 w 452"/>
                  <a:gd name="T11" fmla="*/ 195 h 414"/>
                  <a:gd name="T12" fmla="*/ 318 w 452"/>
                  <a:gd name="T13" fmla="*/ 219 h 414"/>
                  <a:gd name="T14" fmla="*/ 313 w 452"/>
                  <a:gd name="T15" fmla="*/ 241 h 414"/>
                  <a:gd name="T16" fmla="*/ 302 w 452"/>
                  <a:gd name="T17" fmla="*/ 261 h 414"/>
                  <a:gd name="T18" fmla="*/ 287 w 452"/>
                  <a:gd name="T19" fmla="*/ 276 h 414"/>
                  <a:gd name="T20" fmla="*/ 268 w 452"/>
                  <a:gd name="T21" fmla="*/ 288 h 414"/>
                  <a:gd name="T22" fmla="*/ 244 w 452"/>
                  <a:gd name="T23" fmla="*/ 293 h 414"/>
                  <a:gd name="T24" fmla="*/ 217 w 452"/>
                  <a:gd name="T25" fmla="*/ 293 h 414"/>
                  <a:gd name="T26" fmla="*/ 193 w 452"/>
                  <a:gd name="T27" fmla="*/ 288 h 414"/>
                  <a:gd name="T28" fmla="*/ 173 w 452"/>
                  <a:gd name="T29" fmla="*/ 276 h 414"/>
                  <a:gd name="T30" fmla="*/ 158 w 452"/>
                  <a:gd name="T31" fmla="*/ 261 h 414"/>
                  <a:gd name="T32" fmla="*/ 148 w 452"/>
                  <a:gd name="T33" fmla="*/ 241 h 414"/>
                  <a:gd name="T34" fmla="*/ 143 w 452"/>
                  <a:gd name="T35" fmla="*/ 219 h 414"/>
                  <a:gd name="T36" fmla="*/ 143 w 452"/>
                  <a:gd name="T37" fmla="*/ 195 h 414"/>
                  <a:gd name="T38" fmla="*/ 148 w 452"/>
                  <a:gd name="T39" fmla="*/ 174 h 414"/>
                  <a:gd name="T40" fmla="*/ 158 w 452"/>
                  <a:gd name="T41" fmla="*/ 154 h 414"/>
                  <a:gd name="T42" fmla="*/ 173 w 452"/>
                  <a:gd name="T43" fmla="*/ 138 h 414"/>
                  <a:gd name="T44" fmla="*/ 193 w 452"/>
                  <a:gd name="T45" fmla="*/ 126 h 414"/>
                  <a:gd name="T46" fmla="*/ 217 w 452"/>
                  <a:gd name="T47" fmla="*/ 120 h 414"/>
                  <a:gd name="T48" fmla="*/ 452 w 452"/>
                  <a:gd name="T49" fmla="*/ 13 h 414"/>
                  <a:gd name="T50" fmla="*/ 314 w 452"/>
                  <a:gd name="T51" fmla="*/ 51 h 414"/>
                  <a:gd name="T52" fmla="*/ 299 w 452"/>
                  <a:gd name="T53" fmla="*/ 35 h 414"/>
                  <a:gd name="T54" fmla="*/ 281 w 452"/>
                  <a:gd name="T55" fmla="*/ 23 h 414"/>
                  <a:gd name="T56" fmla="*/ 260 w 452"/>
                  <a:gd name="T57" fmla="*/ 12 h 414"/>
                  <a:gd name="T58" fmla="*/ 239 w 452"/>
                  <a:gd name="T59" fmla="*/ 6 h 414"/>
                  <a:gd name="T60" fmla="*/ 216 w 452"/>
                  <a:gd name="T61" fmla="*/ 1 h 414"/>
                  <a:gd name="T62" fmla="*/ 195 w 452"/>
                  <a:gd name="T63" fmla="*/ 0 h 414"/>
                  <a:gd name="T64" fmla="*/ 153 w 452"/>
                  <a:gd name="T65" fmla="*/ 5 h 414"/>
                  <a:gd name="T66" fmla="*/ 133 w 452"/>
                  <a:gd name="T67" fmla="*/ 9 h 414"/>
                  <a:gd name="T68" fmla="*/ 115 w 452"/>
                  <a:gd name="T69" fmla="*/ 16 h 414"/>
                  <a:gd name="T70" fmla="*/ 83 w 452"/>
                  <a:gd name="T71" fmla="*/ 36 h 414"/>
                  <a:gd name="T72" fmla="*/ 54 w 452"/>
                  <a:gd name="T73" fmla="*/ 62 h 414"/>
                  <a:gd name="T74" fmla="*/ 31 w 452"/>
                  <a:gd name="T75" fmla="*/ 92 h 414"/>
                  <a:gd name="T76" fmla="*/ 14 w 452"/>
                  <a:gd name="T77" fmla="*/ 127 h 414"/>
                  <a:gd name="T78" fmla="*/ 3 w 452"/>
                  <a:gd name="T79" fmla="*/ 165 h 414"/>
                  <a:gd name="T80" fmla="*/ 0 w 452"/>
                  <a:gd name="T81" fmla="*/ 206 h 414"/>
                  <a:gd name="T82" fmla="*/ 2 w 452"/>
                  <a:gd name="T83" fmla="*/ 239 h 414"/>
                  <a:gd name="T84" fmla="*/ 10 w 452"/>
                  <a:gd name="T85" fmla="*/ 271 h 414"/>
                  <a:gd name="T86" fmla="*/ 20 w 452"/>
                  <a:gd name="T87" fmla="*/ 300 h 414"/>
                  <a:gd name="T88" fmla="*/ 35 w 452"/>
                  <a:gd name="T89" fmla="*/ 328 h 414"/>
                  <a:gd name="T90" fmla="*/ 55 w 452"/>
                  <a:gd name="T91" fmla="*/ 351 h 414"/>
                  <a:gd name="T92" fmla="*/ 77 w 452"/>
                  <a:gd name="T93" fmla="*/ 373 h 414"/>
                  <a:gd name="T94" fmla="*/ 103 w 452"/>
                  <a:gd name="T95" fmla="*/ 390 h 414"/>
                  <a:gd name="T96" fmla="*/ 131 w 452"/>
                  <a:gd name="T97" fmla="*/ 403 h 414"/>
                  <a:gd name="T98" fmla="*/ 162 w 452"/>
                  <a:gd name="T99" fmla="*/ 411 h 414"/>
                  <a:gd name="T100" fmla="*/ 196 w 452"/>
                  <a:gd name="T101" fmla="*/ 414 h 414"/>
                  <a:gd name="T102" fmla="*/ 218 w 452"/>
                  <a:gd name="T103" fmla="*/ 412 h 414"/>
                  <a:gd name="T104" fmla="*/ 241 w 452"/>
                  <a:gd name="T105" fmla="*/ 407 h 414"/>
                  <a:gd name="T106" fmla="*/ 262 w 452"/>
                  <a:gd name="T107" fmla="*/ 400 h 414"/>
                  <a:gd name="T108" fmla="*/ 282 w 452"/>
                  <a:gd name="T109" fmla="*/ 389 h 414"/>
                  <a:gd name="T110" fmla="*/ 299 w 452"/>
                  <a:gd name="T111" fmla="*/ 375 h 414"/>
                  <a:gd name="T112" fmla="*/ 313 w 452"/>
                  <a:gd name="T113" fmla="*/ 358 h 414"/>
                  <a:gd name="T114" fmla="*/ 314 w 452"/>
                  <a:gd name="T115" fmla="*/ 401 h 414"/>
                  <a:gd name="T116" fmla="*/ 452 w 452"/>
                  <a:gd name="T117" fmla="*/ 13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2" h="414">
                    <a:moveTo>
                      <a:pt x="230" y="120"/>
                    </a:moveTo>
                    <a:lnTo>
                      <a:pt x="244" y="120"/>
                    </a:lnTo>
                    <a:lnTo>
                      <a:pt x="256" y="123"/>
                    </a:lnTo>
                    <a:lnTo>
                      <a:pt x="268" y="126"/>
                    </a:lnTo>
                    <a:lnTo>
                      <a:pt x="279" y="132"/>
                    </a:lnTo>
                    <a:lnTo>
                      <a:pt x="287" y="138"/>
                    </a:lnTo>
                    <a:lnTo>
                      <a:pt x="296" y="146"/>
                    </a:lnTo>
                    <a:lnTo>
                      <a:pt x="302" y="154"/>
                    </a:lnTo>
                    <a:lnTo>
                      <a:pt x="309" y="163"/>
                    </a:lnTo>
                    <a:lnTo>
                      <a:pt x="313" y="174"/>
                    </a:lnTo>
                    <a:lnTo>
                      <a:pt x="316" y="184"/>
                    </a:lnTo>
                    <a:lnTo>
                      <a:pt x="318" y="195"/>
                    </a:lnTo>
                    <a:lnTo>
                      <a:pt x="318" y="207"/>
                    </a:lnTo>
                    <a:lnTo>
                      <a:pt x="318" y="219"/>
                    </a:lnTo>
                    <a:lnTo>
                      <a:pt x="316" y="231"/>
                    </a:lnTo>
                    <a:lnTo>
                      <a:pt x="313" y="241"/>
                    </a:lnTo>
                    <a:lnTo>
                      <a:pt x="309" y="251"/>
                    </a:lnTo>
                    <a:lnTo>
                      <a:pt x="302" y="261"/>
                    </a:lnTo>
                    <a:lnTo>
                      <a:pt x="296" y="269"/>
                    </a:lnTo>
                    <a:lnTo>
                      <a:pt x="287" y="276"/>
                    </a:lnTo>
                    <a:lnTo>
                      <a:pt x="279" y="282"/>
                    </a:lnTo>
                    <a:lnTo>
                      <a:pt x="268" y="288"/>
                    </a:lnTo>
                    <a:lnTo>
                      <a:pt x="256" y="291"/>
                    </a:lnTo>
                    <a:lnTo>
                      <a:pt x="244" y="293"/>
                    </a:lnTo>
                    <a:lnTo>
                      <a:pt x="230" y="294"/>
                    </a:lnTo>
                    <a:lnTo>
                      <a:pt x="217" y="293"/>
                    </a:lnTo>
                    <a:lnTo>
                      <a:pt x="204" y="291"/>
                    </a:lnTo>
                    <a:lnTo>
                      <a:pt x="193" y="288"/>
                    </a:lnTo>
                    <a:lnTo>
                      <a:pt x="183" y="282"/>
                    </a:lnTo>
                    <a:lnTo>
                      <a:pt x="173" y="276"/>
                    </a:lnTo>
                    <a:lnTo>
                      <a:pt x="166" y="269"/>
                    </a:lnTo>
                    <a:lnTo>
                      <a:pt x="158" y="261"/>
                    </a:lnTo>
                    <a:lnTo>
                      <a:pt x="153" y="251"/>
                    </a:lnTo>
                    <a:lnTo>
                      <a:pt x="148" y="241"/>
                    </a:lnTo>
                    <a:lnTo>
                      <a:pt x="145" y="231"/>
                    </a:lnTo>
                    <a:lnTo>
                      <a:pt x="143" y="219"/>
                    </a:lnTo>
                    <a:lnTo>
                      <a:pt x="142" y="207"/>
                    </a:lnTo>
                    <a:lnTo>
                      <a:pt x="143" y="195"/>
                    </a:lnTo>
                    <a:lnTo>
                      <a:pt x="145" y="184"/>
                    </a:lnTo>
                    <a:lnTo>
                      <a:pt x="148" y="174"/>
                    </a:lnTo>
                    <a:lnTo>
                      <a:pt x="153" y="163"/>
                    </a:lnTo>
                    <a:lnTo>
                      <a:pt x="158" y="154"/>
                    </a:lnTo>
                    <a:lnTo>
                      <a:pt x="166" y="146"/>
                    </a:lnTo>
                    <a:lnTo>
                      <a:pt x="173" y="138"/>
                    </a:lnTo>
                    <a:lnTo>
                      <a:pt x="183" y="132"/>
                    </a:lnTo>
                    <a:lnTo>
                      <a:pt x="193" y="126"/>
                    </a:lnTo>
                    <a:lnTo>
                      <a:pt x="204" y="123"/>
                    </a:lnTo>
                    <a:lnTo>
                      <a:pt x="217" y="120"/>
                    </a:lnTo>
                    <a:lnTo>
                      <a:pt x="230" y="120"/>
                    </a:lnTo>
                    <a:close/>
                    <a:moveTo>
                      <a:pt x="452" y="13"/>
                    </a:moveTo>
                    <a:lnTo>
                      <a:pt x="314" y="13"/>
                    </a:lnTo>
                    <a:lnTo>
                      <a:pt x="314" y="51"/>
                    </a:lnTo>
                    <a:lnTo>
                      <a:pt x="307" y="42"/>
                    </a:lnTo>
                    <a:lnTo>
                      <a:pt x="299" y="35"/>
                    </a:lnTo>
                    <a:lnTo>
                      <a:pt x="289" y="28"/>
                    </a:lnTo>
                    <a:lnTo>
                      <a:pt x="281" y="23"/>
                    </a:lnTo>
                    <a:lnTo>
                      <a:pt x="270" y="18"/>
                    </a:lnTo>
                    <a:lnTo>
                      <a:pt x="260" y="12"/>
                    </a:lnTo>
                    <a:lnTo>
                      <a:pt x="250" y="9"/>
                    </a:lnTo>
                    <a:lnTo>
                      <a:pt x="239" y="6"/>
                    </a:lnTo>
                    <a:lnTo>
                      <a:pt x="228" y="4"/>
                    </a:lnTo>
                    <a:lnTo>
                      <a:pt x="216" y="1"/>
                    </a:lnTo>
                    <a:lnTo>
                      <a:pt x="205" y="0"/>
                    </a:lnTo>
                    <a:lnTo>
                      <a:pt x="195" y="0"/>
                    </a:lnTo>
                    <a:lnTo>
                      <a:pt x="173" y="1"/>
                    </a:lnTo>
                    <a:lnTo>
                      <a:pt x="153" y="5"/>
                    </a:lnTo>
                    <a:lnTo>
                      <a:pt x="143" y="7"/>
                    </a:lnTo>
                    <a:lnTo>
                      <a:pt x="133" y="9"/>
                    </a:lnTo>
                    <a:lnTo>
                      <a:pt x="125" y="13"/>
                    </a:lnTo>
                    <a:lnTo>
                      <a:pt x="115" y="16"/>
                    </a:lnTo>
                    <a:lnTo>
                      <a:pt x="98" y="25"/>
                    </a:lnTo>
                    <a:lnTo>
                      <a:pt x="83" y="36"/>
                    </a:lnTo>
                    <a:lnTo>
                      <a:pt x="68" y="48"/>
                    </a:lnTo>
                    <a:lnTo>
                      <a:pt x="54" y="62"/>
                    </a:lnTo>
                    <a:lnTo>
                      <a:pt x="42" y="77"/>
                    </a:lnTo>
                    <a:lnTo>
                      <a:pt x="31" y="92"/>
                    </a:lnTo>
                    <a:lnTo>
                      <a:pt x="21" y="109"/>
                    </a:lnTo>
                    <a:lnTo>
                      <a:pt x="14" y="127"/>
                    </a:lnTo>
                    <a:lnTo>
                      <a:pt x="9" y="146"/>
                    </a:lnTo>
                    <a:lnTo>
                      <a:pt x="3" y="165"/>
                    </a:lnTo>
                    <a:lnTo>
                      <a:pt x="1" y="185"/>
                    </a:lnTo>
                    <a:lnTo>
                      <a:pt x="0" y="206"/>
                    </a:lnTo>
                    <a:lnTo>
                      <a:pt x="1" y="223"/>
                    </a:lnTo>
                    <a:lnTo>
                      <a:pt x="2" y="239"/>
                    </a:lnTo>
                    <a:lnTo>
                      <a:pt x="5" y="255"/>
                    </a:lnTo>
                    <a:lnTo>
                      <a:pt x="10" y="271"/>
                    </a:lnTo>
                    <a:lnTo>
                      <a:pt x="14" y="286"/>
                    </a:lnTo>
                    <a:lnTo>
                      <a:pt x="20" y="300"/>
                    </a:lnTo>
                    <a:lnTo>
                      <a:pt x="28" y="314"/>
                    </a:lnTo>
                    <a:lnTo>
                      <a:pt x="35" y="328"/>
                    </a:lnTo>
                    <a:lnTo>
                      <a:pt x="45" y="339"/>
                    </a:lnTo>
                    <a:lnTo>
                      <a:pt x="55" y="351"/>
                    </a:lnTo>
                    <a:lnTo>
                      <a:pt x="66" y="362"/>
                    </a:lnTo>
                    <a:lnTo>
                      <a:pt x="77" y="373"/>
                    </a:lnTo>
                    <a:lnTo>
                      <a:pt x="89" y="381"/>
                    </a:lnTo>
                    <a:lnTo>
                      <a:pt x="103" y="390"/>
                    </a:lnTo>
                    <a:lnTo>
                      <a:pt x="116" y="397"/>
                    </a:lnTo>
                    <a:lnTo>
                      <a:pt x="131" y="403"/>
                    </a:lnTo>
                    <a:lnTo>
                      <a:pt x="146" y="407"/>
                    </a:lnTo>
                    <a:lnTo>
                      <a:pt x="162" y="411"/>
                    </a:lnTo>
                    <a:lnTo>
                      <a:pt x="179" y="413"/>
                    </a:lnTo>
                    <a:lnTo>
                      <a:pt x="196" y="414"/>
                    </a:lnTo>
                    <a:lnTo>
                      <a:pt x="208" y="413"/>
                    </a:lnTo>
                    <a:lnTo>
                      <a:pt x="218" y="412"/>
                    </a:lnTo>
                    <a:lnTo>
                      <a:pt x="230" y="411"/>
                    </a:lnTo>
                    <a:lnTo>
                      <a:pt x="241" y="407"/>
                    </a:lnTo>
                    <a:lnTo>
                      <a:pt x="252" y="404"/>
                    </a:lnTo>
                    <a:lnTo>
                      <a:pt x="262" y="400"/>
                    </a:lnTo>
                    <a:lnTo>
                      <a:pt x="272" y="395"/>
                    </a:lnTo>
                    <a:lnTo>
                      <a:pt x="282" y="389"/>
                    </a:lnTo>
                    <a:lnTo>
                      <a:pt x="290" y="383"/>
                    </a:lnTo>
                    <a:lnTo>
                      <a:pt x="299" y="375"/>
                    </a:lnTo>
                    <a:lnTo>
                      <a:pt x="307" y="366"/>
                    </a:lnTo>
                    <a:lnTo>
                      <a:pt x="313" y="358"/>
                    </a:lnTo>
                    <a:lnTo>
                      <a:pt x="314" y="358"/>
                    </a:lnTo>
                    <a:lnTo>
                      <a:pt x="314" y="401"/>
                    </a:lnTo>
                    <a:lnTo>
                      <a:pt x="452" y="401"/>
                    </a:lnTo>
                    <a:lnTo>
                      <a:pt x="452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59" name="Freeform 32"/>
              <p:cNvSpPr>
                <a:spLocks/>
              </p:cNvSpPr>
              <p:nvPr userDrawn="1"/>
            </p:nvSpPr>
            <p:spPr bwMode="auto">
              <a:xfrm>
                <a:off x="5948363" y="4308475"/>
                <a:ext cx="50800" cy="69850"/>
              </a:xfrm>
              <a:custGeom>
                <a:avLst/>
                <a:gdLst>
                  <a:gd name="T0" fmla="*/ 138 w 291"/>
                  <a:gd name="T1" fmla="*/ 5 h 393"/>
                  <a:gd name="T2" fmla="*/ 0 w 291"/>
                  <a:gd name="T3" fmla="*/ 5 h 393"/>
                  <a:gd name="T4" fmla="*/ 0 w 291"/>
                  <a:gd name="T5" fmla="*/ 393 h 393"/>
                  <a:gd name="T6" fmla="*/ 138 w 291"/>
                  <a:gd name="T7" fmla="*/ 393 h 393"/>
                  <a:gd name="T8" fmla="*/ 138 w 291"/>
                  <a:gd name="T9" fmla="*/ 236 h 393"/>
                  <a:gd name="T10" fmla="*/ 138 w 291"/>
                  <a:gd name="T11" fmla="*/ 224 h 393"/>
                  <a:gd name="T12" fmla="*/ 139 w 291"/>
                  <a:gd name="T13" fmla="*/ 212 h 393"/>
                  <a:gd name="T14" fmla="*/ 140 w 291"/>
                  <a:gd name="T15" fmla="*/ 200 h 393"/>
                  <a:gd name="T16" fmla="*/ 142 w 291"/>
                  <a:gd name="T17" fmla="*/ 189 h 393"/>
                  <a:gd name="T18" fmla="*/ 145 w 291"/>
                  <a:gd name="T19" fmla="*/ 180 h 393"/>
                  <a:gd name="T20" fmla="*/ 148 w 291"/>
                  <a:gd name="T21" fmla="*/ 170 h 393"/>
                  <a:gd name="T22" fmla="*/ 152 w 291"/>
                  <a:gd name="T23" fmla="*/ 161 h 393"/>
                  <a:gd name="T24" fmla="*/ 156 w 291"/>
                  <a:gd name="T25" fmla="*/ 153 h 393"/>
                  <a:gd name="T26" fmla="*/ 163 w 291"/>
                  <a:gd name="T27" fmla="*/ 145 h 393"/>
                  <a:gd name="T28" fmla="*/ 169 w 291"/>
                  <a:gd name="T29" fmla="*/ 139 h 393"/>
                  <a:gd name="T30" fmla="*/ 177 w 291"/>
                  <a:gd name="T31" fmla="*/ 132 h 393"/>
                  <a:gd name="T32" fmla="*/ 185 w 291"/>
                  <a:gd name="T33" fmla="*/ 128 h 393"/>
                  <a:gd name="T34" fmla="*/ 196 w 291"/>
                  <a:gd name="T35" fmla="*/ 124 h 393"/>
                  <a:gd name="T36" fmla="*/ 207 w 291"/>
                  <a:gd name="T37" fmla="*/ 122 h 393"/>
                  <a:gd name="T38" fmla="*/ 220 w 291"/>
                  <a:gd name="T39" fmla="*/ 119 h 393"/>
                  <a:gd name="T40" fmla="*/ 233 w 291"/>
                  <a:gd name="T41" fmla="*/ 119 h 393"/>
                  <a:gd name="T42" fmla="*/ 248 w 291"/>
                  <a:gd name="T43" fmla="*/ 119 h 393"/>
                  <a:gd name="T44" fmla="*/ 263 w 291"/>
                  <a:gd name="T45" fmla="*/ 122 h 393"/>
                  <a:gd name="T46" fmla="*/ 270 w 291"/>
                  <a:gd name="T47" fmla="*/ 123 h 393"/>
                  <a:gd name="T48" fmla="*/ 277 w 291"/>
                  <a:gd name="T49" fmla="*/ 126 h 393"/>
                  <a:gd name="T50" fmla="*/ 284 w 291"/>
                  <a:gd name="T51" fmla="*/ 128 h 393"/>
                  <a:gd name="T52" fmla="*/ 291 w 291"/>
                  <a:gd name="T53" fmla="*/ 132 h 393"/>
                  <a:gd name="T54" fmla="*/ 291 w 291"/>
                  <a:gd name="T55" fmla="*/ 0 h 393"/>
                  <a:gd name="T56" fmla="*/ 265 w 291"/>
                  <a:gd name="T57" fmla="*/ 0 h 393"/>
                  <a:gd name="T58" fmla="*/ 251 w 291"/>
                  <a:gd name="T59" fmla="*/ 0 h 393"/>
                  <a:gd name="T60" fmla="*/ 238 w 291"/>
                  <a:gd name="T61" fmla="*/ 1 h 393"/>
                  <a:gd name="T62" fmla="*/ 226 w 291"/>
                  <a:gd name="T63" fmla="*/ 3 h 393"/>
                  <a:gd name="T64" fmla="*/ 214 w 291"/>
                  <a:gd name="T65" fmla="*/ 6 h 393"/>
                  <a:gd name="T66" fmla="*/ 203 w 291"/>
                  <a:gd name="T67" fmla="*/ 11 h 393"/>
                  <a:gd name="T68" fmla="*/ 192 w 291"/>
                  <a:gd name="T69" fmla="*/ 16 h 393"/>
                  <a:gd name="T70" fmla="*/ 181 w 291"/>
                  <a:gd name="T71" fmla="*/ 22 h 393"/>
                  <a:gd name="T72" fmla="*/ 171 w 291"/>
                  <a:gd name="T73" fmla="*/ 29 h 393"/>
                  <a:gd name="T74" fmla="*/ 163 w 291"/>
                  <a:gd name="T75" fmla="*/ 38 h 393"/>
                  <a:gd name="T76" fmla="*/ 154 w 291"/>
                  <a:gd name="T77" fmla="*/ 46 h 393"/>
                  <a:gd name="T78" fmla="*/ 147 w 291"/>
                  <a:gd name="T79" fmla="*/ 57 h 393"/>
                  <a:gd name="T80" fmla="*/ 139 w 291"/>
                  <a:gd name="T81" fmla="*/ 69 h 393"/>
                  <a:gd name="T82" fmla="*/ 138 w 291"/>
                  <a:gd name="T83" fmla="*/ 69 h 393"/>
                  <a:gd name="T84" fmla="*/ 138 w 291"/>
                  <a:gd name="T85" fmla="*/ 5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91" h="393">
                    <a:moveTo>
                      <a:pt x="138" y="5"/>
                    </a:moveTo>
                    <a:lnTo>
                      <a:pt x="0" y="5"/>
                    </a:lnTo>
                    <a:lnTo>
                      <a:pt x="0" y="393"/>
                    </a:lnTo>
                    <a:lnTo>
                      <a:pt x="138" y="393"/>
                    </a:lnTo>
                    <a:lnTo>
                      <a:pt x="138" y="236"/>
                    </a:lnTo>
                    <a:lnTo>
                      <a:pt x="138" y="224"/>
                    </a:lnTo>
                    <a:lnTo>
                      <a:pt x="139" y="212"/>
                    </a:lnTo>
                    <a:lnTo>
                      <a:pt x="140" y="200"/>
                    </a:lnTo>
                    <a:lnTo>
                      <a:pt x="142" y="189"/>
                    </a:lnTo>
                    <a:lnTo>
                      <a:pt x="145" y="180"/>
                    </a:lnTo>
                    <a:lnTo>
                      <a:pt x="148" y="170"/>
                    </a:lnTo>
                    <a:lnTo>
                      <a:pt x="152" y="161"/>
                    </a:lnTo>
                    <a:lnTo>
                      <a:pt x="156" y="153"/>
                    </a:lnTo>
                    <a:lnTo>
                      <a:pt x="163" y="145"/>
                    </a:lnTo>
                    <a:lnTo>
                      <a:pt x="169" y="139"/>
                    </a:lnTo>
                    <a:lnTo>
                      <a:pt x="177" y="132"/>
                    </a:lnTo>
                    <a:lnTo>
                      <a:pt x="185" y="128"/>
                    </a:lnTo>
                    <a:lnTo>
                      <a:pt x="196" y="124"/>
                    </a:lnTo>
                    <a:lnTo>
                      <a:pt x="207" y="122"/>
                    </a:lnTo>
                    <a:lnTo>
                      <a:pt x="220" y="119"/>
                    </a:lnTo>
                    <a:lnTo>
                      <a:pt x="233" y="119"/>
                    </a:lnTo>
                    <a:lnTo>
                      <a:pt x="248" y="119"/>
                    </a:lnTo>
                    <a:lnTo>
                      <a:pt x="263" y="122"/>
                    </a:lnTo>
                    <a:lnTo>
                      <a:pt x="270" y="123"/>
                    </a:lnTo>
                    <a:lnTo>
                      <a:pt x="277" y="126"/>
                    </a:lnTo>
                    <a:lnTo>
                      <a:pt x="284" y="128"/>
                    </a:lnTo>
                    <a:lnTo>
                      <a:pt x="291" y="132"/>
                    </a:lnTo>
                    <a:lnTo>
                      <a:pt x="291" y="0"/>
                    </a:lnTo>
                    <a:lnTo>
                      <a:pt x="265" y="0"/>
                    </a:lnTo>
                    <a:lnTo>
                      <a:pt x="251" y="0"/>
                    </a:lnTo>
                    <a:lnTo>
                      <a:pt x="238" y="1"/>
                    </a:lnTo>
                    <a:lnTo>
                      <a:pt x="226" y="3"/>
                    </a:lnTo>
                    <a:lnTo>
                      <a:pt x="214" y="6"/>
                    </a:lnTo>
                    <a:lnTo>
                      <a:pt x="203" y="11"/>
                    </a:lnTo>
                    <a:lnTo>
                      <a:pt x="192" y="16"/>
                    </a:lnTo>
                    <a:lnTo>
                      <a:pt x="181" y="22"/>
                    </a:lnTo>
                    <a:lnTo>
                      <a:pt x="171" y="29"/>
                    </a:lnTo>
                    <a:lnTo>
                      <a:pt x="163" y="38"/>
                    </a:lnTo>
                    <a:lnTo>
                      <a:pt x="154" y="46"/>
                    </a:lnTo>
                    <a:lnTo>
                      <a:pt x="147" y="57"/>
                    </a:lnTo>
                    <a:lnTo>
                      <a:pt x="139" y="69"/>
                    </a:lnTo>
                    <a:lnTo>
                      <a:pt x="138" y="69"/>
                    </a:lnTo>
                    <a:lnTo>
                      <a:pt x="138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0" name="Freeform 33"/>
              <p:cNvSpPr>
                <a:spLocks/>
              </p:cNvSpPr>
              <p:nvPr userDrawn="1"/>
            </p:nvSpPr>
            <p:spPr bwMode="auto">
              <a:xfrm>
                <a:off x="6005513" y="4289425"/>
                <a:ext cx="46037" cy="88900"/>
              </a:xfrm>
              <a:custGeom>
                <a:avLst/>
                <a:gdLst>
                  <a:gd name="T0" fmla="*/ 182 w 261"/>
                  <a:gd name="T1" fmla="*/ 230 h 505"/>
                  <a:gd name="T2" fmla="*/ 261 w 261"/>
                  <a:gd name="T3" fmla="*/ 230 h 505"/>
                  <a:gd name="T4" fmla="*/ 261 w 261"/>
                  <a:gd name="T5" fmla="*/ 117 h 505"/>
                  <a:gd name="T6" fmla="*/ 182 w 261"/>
                  <a:gd name="T7" fmla="*/ 117 h 505"/>
                  <a:gd name="T8" fmla="*/ 182 w 261"/>
                  <a:gd name="T9" fmla="*/ 0 h 505"/>
                  <a:gd name="T10" fmla="*/ 45 w 261"/>
                  <a:gd name="T11" fmla="*/ 0 h 505"/>
                  <a:gd name="T12" fmla="*/ 45 w 261"/>
                  <a:gd name="T13" fmla="*/ 117 h 505"/>
                  <a:gd name="T14" fmla="*/ 0 w 261"/>
                  <a:gd name="T15" fmla="*/ 117 h 505"/>
                  <a:gd name="T16" fmla="*/ 0 w 261"/>
                  <a:gd name="T17" fmla="*/ 230 h 505"/>
                  <a:gd name="T18" fmla="*/ 45 w 261"/>
                  <a:gd name="T19" fmla="*/ 230 h 505"/>
                  <a:gd name="T20" fmla="*/ 45 w 261"/>
                  <a:gd name="T21" fmla="*/ 505 h 505"/>
                  <a:gd name="T22" fmla="*/ 182 w 261"/>
                  <a:gd name="T23" fmla="*/ 505 h 505"/>
                  <a:gd name="T24" fmla="*/ 182 w 261"/>
                  <a:gd name="T25" fmla="*/ 230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1" h="505">
                    <a:moveTo>
                      <a:pt x="182" y="230"/>
                    </a:moveTo>
                    <a:lnTo>
                      <a:pt x="261" y="230"/>
                    </a:lnTo>
                    <a:lnTo>
                      <a:pt x="261" y="117"/>
                    </a:lnTo>
                    <a:lnTo>
                      <a:pt x="182" y="117"/>
                    </a:lnTo>
                    <a:lnTo>
                      <a:pt x="182" y="0"/>
                    </a:lnTo>
                    <a:lnTo>
                      <a:pt x="45" y="0"/>
                    </a:lnTo>
                    <a:lnTo>
                      <a:pt x="45" y="117"/>
                    </a:lnTo>
                    <a:lnTo>
                      <a:pt x="0" y="117"/>
                    </a:lnTo>
                    <a:lnTo>
                      <a:pt x="0" y="230"/>
                    </a:lnTo>
                    <a:lnTo>
                      <a:pt x="45" y="230"/>
                    </a:lnTo>
                    <a:lnTo>
                      <a:pt x="45" y="505"/>
                    </a:lnTo>
                    <a:lnTo>
                      <a:pt x="182" y="505"/>
                    </a:lnTo>
                    <a:lnTo>
                      <a:pt x="182" y="2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1" name="Freeform 34"/>
              <p:cNvSpPr>
                <a:spLocks noEditPoints="1"/>
              </p:cNvSpPr>
              <p:nvPr userDrawn="1"/>
            </p:nvSpPr>
            <p:spPr bwMode="auto">
              <a:xfrm>
                <a:off x="6054725" y="4306888"/>
                <a:ext cx="74612" cy="73025"/>
              </a:xfrm>
              <a:custGeom>
                <a:avLst/>
                <a:gdLst>
                  <a:gd name="T0" fmla="*/ 145 w 427"/>
                  <a:gd name="T1" fmla="*/ 132 h 414"/>
                  <a:gd name="T2" fmla="*/ 161 w 427"/>
                  <a:gd name="T3" fmla="*/ 110 h 414"/>
                  <a:gd name="T4" fmla="*/ 184 w 427"/>
                  <a:gd name="T5" fmla="*/ 96 h 414"/>
                  <a:gd name="T6" fmla="*/ 211 w 427"/>
                  <a:gd name="T7" fmla="*/ 90 h 414"/>
                  <a:gd name="T8" fmla="*/ 239 w 427"/>
                  <a:gd name="T9" fmla="*/ 91 h 414"/>
                  <a:gd name="T10" fmla="*/ 264 w 427"/>
                  <a:gd name="T11" fmla="*/ 100 h 414"/>
                  <a:gd name="T12" fmla="*/ 284 w 427"/>
                  <a:gd name="T13" fmla="*/ 118 h 414"/>
                  <a:gd name="T14" fmla="*/ 297 w 427"/>
                  <a:gd name="T15" fmla="*/ 141 h 414"/>
                  <a:gd name="T16" fmla="*/ 427 w 427"/>
                  <a:gd name="T17" fmla="*/ 216 h 414"/>
                  <a:gd name="T18" fmla="*/ 423 w 427"/>
                  <a:gd name="T19" fmla="*/ 168 h 414"/>
                  <a:gd name="T20" fmla="*/ 412 w 427"/>
                  <a:gd name="T21" fmla="*/ 126 h 414"/>
                  <a:gd name="T22" fmla="*/ 395 w 427"/>
                  <a:gd name="T23" fmla="*/ 89 h 414"/>
                  <a:gd name="T24" fmla="*/ 371 w 427"/>
                  <a:gd name="T25" fmla="*/ 58 h 414"/>
                  <a:gd name="T26" fmla="*/ 341 w 427"/>
                  <a:gd name="T27" fmla="*/ 34 h 414"/>
                  <a:gd name="T28" fmla="*/ 304 w 427"/>
                  <a:gd name="T29" fmla="*/ 15 h 414"/>
                  <a:gd name="T30" fmla="*/ 262 w 427"/>
                  <a:gd name="T31" fmla="*/ 4 h 414"/>
                  <a:gd name="T32" fmla="*/ 214 w 427"/>
                  <a:gd name="T33" fmla="*/ 0 h 414"/>
                  <a:gd name="T34" fmla="*/ 147 w 427"/>
                  <a:gd name="T35" fmla="*/ 8 h 414"/>
                  <a:gd name="T36" fmla="*/ 91 w 427"/>
                  <a:gd name="T37" fmla="*/ 32 h 414"/>
                  <a:gd name="T38" fmla="*/ 46 w 427"/>
                  <a:gd name="T39" fmla="*/ 69 h 414"/>
                  <a:gd name="T40" fmla="*/ 15 w 427"/>
                  <a:gd name="T41" fmla="*/ 120 h 414"/>
                  <a:gd name="T42" fmla="*/ 6 w 427"/>
                  <a:gd name="T43" fmla="*/ 150 h 414"/>
                  <a:gd name="T44" fmla="*/ 0 w 427"/>
                  <a:gd name="T45" fmla="*/ 207 h 414"/>
                  <a:gd name="T46" fmla="*/ 2 w 427"/>
                  <a:gd name="T47" fmla="*/ 244 h 414"/>
                  <a:gd name="T48" fmla="*/ 9 w 427"/>
                  <a:gd name="T49" fmla="*/ 276 h 414"/>
                  <a:gd name="T50" fmla="*/ 21 w 427"/>
                  <a:gd name="T51" fmla="*/ 305 h 414"/>
                  <a:gd name="T52" fmla="*/ 36 w 427"/>
                  <a:gd name="T53" fmla="*/ 331 h 414"/>
                  <a:gd name="T54" fmla="*/ 56 w 427"/>
                  <a:gd name="T55" fmla="*/ 353 h 414"/>
                  <a:gd name="T56" fmla="*/ 97 w 427"/>
                  <a:gd name="T57" fmla="*/ 384 h 414"/>
                  <a:gd name="T58" fmla="*/ 156 w 427"/>
                  <a:gd name="T59" fmla="*/ 406 h 414"/>
                  <a:gd name="T60" fmla="*/ 224 w 427"/>
                  <a:gd name="T61" fmla="*/ 414 h 414"/>
                  <a:gd name="T62" fmla="*/ 273 w 427"/>
                  <a:gd name="T63" fmla="*/ 409 h 414"/>
                  <a:gd name="T64" fmla="*/ 319 w 427"/>
                  <a:gd name="T65" fmla="*/ 395 h 414"/>
                  <a:gd name="T66" fmla="*/ 361 w 427"/>
                  <a:gd name="T67" fmla="*/ 372 h 414"/>
                  <a:gd name="T68" fmla="*/ 394 w 427"/>
                  <a:gd name="T69" fmla="*/ 339 h 414"/>
                  <a:gd name="T70" fmla="*/ 416 w 427"/>
                  <a:gd name="T71" fmla="*/ 296 h 414"/>
                  <a:gd name="T72" fmla="*/ 283 w 427"/>
                  <a:gd name="T73" fmla="*/ 289 h 414"/>
                  <a:gd name="T74" fmla="*/ 261 w 427"/>
                  <a:gd name="T75" fmla="*/ 308 h 414"/>
                  <a:gd name="T76" fmla="*/ 234 w 427"/>
                  <a:gd name="T77" fmla="*/ 316 h 414"/>
                  <a:gd name="T78" fmla="*/ 203 w 427"/>
                  <a:gd name="T79" fmla="*/ 315 h 414"/>
                  <a:gd name="T80" fmla="*/ 178 w 427"/>
                  <a:gd name="T81" fmla="*/ 307 h 414"/>
                  <a:gd name="T82" fmla="*/ 159 w 427"/>
                  <a:gd name="T83" fmla="*/ 294 h 414"/>
                  <a:gd name="T84" fmla="*/ 146 w 427"/>
                  <a:gd name="T85" fmla="*/ 275 h 414"/>
                  <a:gd name="T86" fmla="*/ 138 w 427"/>
                  <a:gd name="T87" fmla="*/ 250 h 414"/>
                  <a:gd name="T88" fmla="*/ 427 w 427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7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5" y="132"/>
                    </a:lnTo>
                    <a:lnTo>
                      <a:pt x="150" y="124"/>
                    </a:lnTo>
                    <a:lnTo>
                      <a:pt x="156" y="117"/>
                    </a:lnTo>
                    <a:lnTo>
                      <a:pt x="161" y="110"/>
                    </a:lnTo>
                    <a:lnTo>
                      <a:pt x="169" y="105"/>
                    </a:lnTo>
                    <a:lnTo>
                      <a:pt x="175" y="100"/>
                    </a:lnTo>
                    <a:lnTo>
                      <a:pt x="184" y="96"/>
                    </a:lnTo>
                    <a:lnTo>
                      <a:pt x="192" y="93"/>
                    </a:lnTo>
                    <a:lnTo>
                      <a:pt x="202" y="91"/>
                    </a:lnTo>
                    <a:lnTo>
                      <a:pt x="211" y="90"/>
                    </a:lnTo>
                    <a:lnTo>
                      <a:pt x="221" y="90"/>
                    </a:lnTo>
                    <a:lnTo>
                      <a:pt x="230" y="90"/>
                    </a:lnTo>
                    <a:lnTo>
                      <a:pt x="239" y="91"/>
                    </a:lnTo>
                    <a:lnTo>
                      <a:pt x="247" y="94"/>
                    </a:lnTo>
                    <a:lnTo>
                      <a:pt x="256" y="97"/>
                    </a:lnTo>
                    <a:lnTo>
                      <a:pt x="264" y="100"/>
                    </a:lnTo>
                    <a:lnTo>
                      <a:pt x="271" y="106"/>
                    </a:lnTo>
                    <a:lnTo>
                      <a:pt x="277" y="111"/>
                    </a:lnTo>
                    <a:lnTo>
                      <a:pt x="284" y="118"/>
                    </a:lnTo>
                    <a:lnTo>
                      <a:pt x="289" y="125"/>
                    </a:lnTo>
                    <a:lnTo>
                      <a:pt x="293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7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0" y="153"/>
                    </a:lnTo>
                    <a:lnTo>
                      <a:pt x="416" y="139"/>
                    </a:lnTo>
                    <a:lnTo>
                      <a:pt x="412" y="126"/>
                    </a:lnTo>
                    <a:lnTo>
                      <a:pt x="408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7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1" y="49"/>
                    </a:lnTo>
                    <a:lnTo>
                      <a:pt x="352" y="41"/>
                    </a:lnTo>
                    <a:lnTo>
                      <a:pt x="341" y="34"/>
                    </a:lnTo>
                    <a:lnTo>
                      <a:pt x="329" y="26"/>
                    </a:lnTo>
                    <a:lnTo>
                      <a:pt x="317" y="21"/>
                    </a:lnTo>
                    <a:lnTo>
                      <a:pt x="304" y="15"/>
                    </a:lnTo>
                    <a:lnTo>
                      <a:pt x="290" y="10"/>
                    </a:lnTo>
                    <a:lnTo>
                      <a:pt x="276" y="7"/>
                    </a:lnTo>
                    <a:lnTo>
                      <a:pt x="262" y="4"/>
                    </a:lnTo>
                    <a:lnTo>
                      <a:pt x="246" y="1"/>
                    </a:lnTo>
                    <a:lnTo>
                      <a:pt x="231" y="0"/>
                    </a:lnTo>
                    <a:lnTo>
                      <a:pt x="214" y="0"/>
                    </a:lnTo>
                    <a:lnTo>
                      <a:pt x="191" y="1"/>
                    </a:lnTo>
                    <a:lnTo>
                      <a:pt x="169" y="4"/>
                    </a:lnTo>
                    <a:lnTo>
                      <a:pt x="147" y="8"/>
                    </a:lnTo>
                    <a:lnTo>
                      <a:pt x="128" y="14"/>
                    </a:lnTo>
                    <a:lnTo>
                      <a:pt x="108" y="22"/>
                    </a:lnTo>
                    <a:lnTo>
                      <a:pt x="91" y="32"/>
                    </a:lnTo>
                    <a:lnTo>
                      <a:pt x="74" y="42"/>
                    </a:lnTo>
                    <a:lnTo>
                      <a:pt x="59" y="55"/>
                    </a:lnTo>
                    <a:lnTo>
                      <a:pt x="46" y="69"/>
                    </a:lnTo>
                    <a:lnTo>
                      <a:pt x="34" y="84"/>
                    </a:lnTo>
                    <a:lnTo>
                      <a:pt x="23" y="102"/>
                    </a:lnTo>
                    <a:lnTo>
                      <a:pt x="15" y="120"/>
                    </a:lnTo>
                    <a:lnTo>
                      <a:pt x="12" y="130"/>
                    </a:lnTo>
                    <a:lnTo>
                      <a:pt x="8" y="140"/>
                    </a:lnTo>
                    <a:lnTo>
                      <a:pt x="6" y="150"/>
                    </a:lnTo>
                    <a:lnTo>
                      <a:pt x="4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6" y="265"/>
                    </a:lnTo>
                    <a:lnTo>
                      <a:pt x="9" y="276"/>
                    </a:lnTo>
                    <a:lnTo>
                      <a:pt x="13" y="286"/>
                    </a:lnTo>
                    <a:lnTo>
                      <a:pt x="17" y="295"/>
                    </a:lnTo>
                    <a:lnTo>
                      <a:pt x="21" y="305"/>
                    </a:lnTo>
                    <a:lnTo>
                      <a:pt x="26" y="315"/>
                    </a:lnTo>
                    <a:lnTo>
                      <a:pt x="31" y="323"/>
                    </a:lnTo>
                    <a:lnTo>
                      <a:pt x="36" y="331"/>
                    </a:lnTo>
                    <a:lnTo>
                      <a:pt x="43" y="339"/>
                    </a:lnTo>
                    <a:lnTo>
                      <a:pt x="49" y="347"/>
                    </a:lnTo>
                    <a:lnTo>
                      <a:pt x="56" y="353"/>
                    </a:lnTo>
                    <a:lnTo>
                      <a:pt x="63" y="360"/>
                    </a:lnTo>
                    <a:lnTo>
                      <a:pt x="79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4" y="400"/>
                    </a:lnTo>
                    <a:lnTo>
                      <a:pt x="156" y="406"/>
                    </a:lnTo>
                    <a:lnTo>
                      <a:pt x="177" y="411"/>
                    </a:lnTo>
                    <a:lnTo>
                      <a:pt x="200" y="413"/>
                    </a:lnTo>
                    <a:lnTo>
                      <a:pt x="224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3" y="409"/>
                    </a:lnTo>
                    <a:lnTo>
                      <a:pt x="289" y="405"/>
                    </a:lnTo>
                    <a:lnTo>
                      <a:pt x="305" y="401"/>
                    </a:lnTo>
                    <a:lnTo>
                      <a:pt x="319" y="395"/>
                    </a:lnTo>
                    <a:lnTo>
                      <a:pt x="334" y="389"/>
                    </a:lnTo>
                    <a:lnTo>
                      <a:pt x="347" y="381"/>
                    </a:lnTo>
                    <a:lnTo>
                      <a:pt x="361" y="372"/>
                    </a:lnTo>
                    <a:lnTo>
                      <a:pt x="373" y="362"/>
                    </a:lnTo>
                    <a:lnTo>
                      <a:pt x="384" y="351"/>
                    </a:lnTo>
                    <a:lnTo>
                      <a:pt x="394" y="339"/>
                    </a:lnTo>
                    <a:lnTo>
                      <a:pt x="402" y="327"/>
                    </a:lnTo>
                    <a:lnTo>
                      <a:pt x="410" y="313"/>
                    </a:lnTo>
                    <a:lnTo>
                      <a:pt x="416" y="296"/>
                    </a:lnTo>
                    <a:lnTo>
                      <a:pt x="422" y="280"/>
                    </a:lnTo>
                    <a:lnTo>
                      <a:pt x="289" y="280"/>
                    </a:lnTo>
                    <a:lnTo>
                      <a:pt x="283" y="289"/>
                    </a:lnTo>
                    <a:lnTo>
                      <a:pt x="276" y="296"/>
                    </a:lnTo>
                    <a:lnTo>
                      <a:pt x="269" y="303"/>
                    </a:lnTo>
                    <a:lnTo>
                      <a:pt x="261" y="308"/>
                    </a:lnTo>
                    <a:lnTo>
                      <a:pt x="253" y="311"/>
                    </a:lnTo>
                    <a:lnTo>
                      <a:pt x="244" y="314"/>
                    </a:lnTo>
                    <a:lnTo>
                      <a:pt x="234" y="316"/>
                    </a:lnTo>
                    <a:lnTo>
                      <a:pt x="224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4" y="313"/>
                    </a:lnTo>
                    <a:lnTo>
                      <a:pt x="186" y="310"/>
                    </a:lnTo>
                    <a:lnTo>
                      <a:pt x="178" y="307"/>
                    </a:lnTo>
                    <a:lnTo>
                      <a:pt x="171" y="304"/>
                    </a:lnTo>
                    <a:lnTo>
                      <a:pt x="164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49" y="281"/>
                    </a:lnTo>
                    <a:lnTo>
                      <a:pt x="146" y="275"/>
                    </a:lnTo>
                    <a:lnTo>
                      <a:pt x="143" y="267"/>
                    </a:lnTo>
                    <a:lnTo>
                      <a:pt x="140" y="259"/>
                    </a:lnTo>
                    <a:lnTo>
                      <a:pt x="138" y="250"/>
                    </a:lnTo>
                    <a:lnTo>
                      <a:pt x="137" y="240"/>
                    </a:lnTo>
                    <a:lnTo>
                      <a:pt x="137" y="230"/>
                    </a:lnTo>
                    <a:lnTo>
                      <a:pt x="427" y="230"/>
                    </a:lnTo>
                    <a:lnTo>
                      <a:pt x="427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2" name="Freeform 35"/>
              <p:cNvSpPr>
                <a:spLocks/>
              </p:cNvSpPr>
              <p:nvPr userDrawn="1"/>
            </p:nvSpPr>
            <p:spPr bwMode="auto">
              <a:xfrm>
                <a:off x="6140450" y="4306888"/>
                <a:ext cx="115887" cy="71438"/>
              </a:xfrm>
              <a:custGeom>
                <a:avLst/>
                <a:gdLst>
                  <a:gd name="T0" fmla="*/ 0 w 658"/>
                  <a:gd name="T1" fmla="*/ 13 h 401"/>
                  <a:gd name="T2" fmla="*/ 138 w 658"/>
                  <a:gd name="T3" fmla="*/ 401 h 401"/>
                  <a:gd name="T4" fmla="*/ 138 w 658"/>
                  <a:gd name="T5" fmla="*/ 202 h 401"/>
                  <a:gd name="T6" fmla="*/ 139 w 658"/>
                  <a:gd name="T7" fmla="*/ 173 h 401"/>
                  <a:gd name="T8" fmla="*/ 143 w 658"/>
                  <a:gd name="T9" fmla="*/ 151 h 401"/>
                  <a:gd name="T10" fmla="*/ 148 w 658"/>
                  <a:gd name="T11" fmla="*/ 138 h 401"/>
                  <a:gd name="T12" fmla="*/ 154 w 658"/>
                  <a:gd name="T13" fmla="*/ 127 h 401"/>
                  <a:gd name="T14" fmla="*/ 164 w 658"/>
                  <a:gd name="T15" fmla="*/ 118 h 401"/>
                  <a:gd name="T16" fmla="*/ 176 w 658"/>
                  <a:gd name="T17" fmla="*/ 110 h 401"/>
                  <a:gd name="T18" fmla="*/ 190 w 658"/>
                  <a:gd name="T19" fmla="*/ 107 h 401"/>
                  <a:gd name="T20" fmla="*/ 208 w 658"/>
                  <a:gd name="T21" fmla="*/ 107 h 401"/>
                  <a:gd name="T22" fmla="*/ 222 w 658"/>
                  <a:gd name="T23" fmla="*/ 110 h 401"/>
                  <a:gd name="T24" fmla="*/ 234 w 658"/>
                  <a:gd name="T25" fmla="*/ 118 h 401"/>
                  <a:gd name="T26" fmla="*/ 243 w 658"/>
                  <a:gd name="T27" fmla="*/ 127 h 401"/>
                  <a:gd name="T28" fmla="*/ 252 w 658"/>
                  <a:gd name="T29" fmla="*/ 145 h 401"/>
                  <a:gd name="T30" fmla="*/ 259 w 658"/>
                  <a:gd name="T31" fmla="*/ 173 h 401"/>
                  <a:gd name="T32" fmla="*/ 260 w 658"/>
                  <a:gd name="T33" fmla="*/ 202 h 401"/>
                  <a:gd name="T34" fmla="*/ 260 w 658"/>
                  <a:gd name="T35" fmla="*/ 401 h 401"/>
                  <a:gd name="T36" fmla="*/ 397 w 658"/>
                  <a:gd name="T37" fmla="*/ 216 h 401"/>
                  <a:gd name="T38" fmla="*/ 397 w 658"/>
                  <a:gd name="T39" fmla="*/ 197 h 401"/>
                  <a:gd name="T40" fmla="*/ 398 w 658"/>
                  <a:gd name="T41" fmla="*/ 179 h 401"/>
                  <a:gd name="T42" fmla="*/ 402 w 658"/>
                  <a:gd name="T43" fmla="*/ 162 h 401"/>
                  <a:gd name="T44" fmla="*/ 407 w 658"/>
                  <a:gd name="T45" fmla="*/ 146 h 401"/>
                  <a:gd name="T46" fmla="*/ 415 w 658"/>
                  <a:gd name="T47" fmla="*/ 131 h 401"/>
                  <a:gd name="T48" fmla="*/ 426 w 658"/>
                  <a:gd name="T49" fmla="*/ 120 h 401"/>
                  <a:gd name="T50" fmla="*/ 443 w 658"/>
                  <a:gd name="T51" fmla="*/ 112 h 401"/>
                  <a:gd name="T52" fmla="*/ 463 w 658"/>
                  <a:gd name="T53" fmla="*/ 109 h 401"/>
                  <a:gd name="T54" fmla="*/ 479 w 658"/>
                  <a:gd name="T55" fmla="*/ 111 h 401"/>
                  <a:gd name="T56" fmla="*/ 491 w 658"/>
                  <a:gd name="T57" fmla="*/ 117 h 401"/>
                  <a:gd name="T58" fmla="*/ 502 w 658"/>
                  <a:gd name="T59" fmla="*/ 125 h 401"/>
                  <a:gd name="T60" fmla="*/ 508 w 658"/>
                  <a:gd name="T61" fmla="*/ 135 h 401"/>
                  <a:gd name="T62" fmla="*/ 517 w 658"/>
                  <a:gd name="T63" fmla="*/ 161 h 401"/>
                  <a:gd name="T64" fmla="*/ 520 w 658"/>
                  <a:gd name="T65" fmla="*/ 189 h 401"/>
                  <a:gd name="T66" fmla="*/ 520 w 658"/>
                  <a:gd name="T67" fmla="*/ 216 h 401"/>
                  <a:gd name="T68" fmla="*/ 658 w 658"/>
                  <a:gd name="T69" fmla="*/ 401 h 401"/>
                  <a:gd name="T70" fmla="*/ 657 w 658"/>
                  <a:gd name="T71" fmla="*/ 137 h 401"/>
                  <a:gd name="T72" fmla="*/ 653 w 658"/>
                  <a:gd name="T73" fmla="*/ 106 h 401"/>
                  <a:gd name="T74" fmla="*/ 647 w 658"/>
                  <a:gd name="T75" fmla="*/ 78 h 401"/>
                  <a:gd name="T76" fmla="*/ 635 w 658"/>
                  <a:gd name="T77" fmla="*/ 54 h 401"/>
                  <a:gd name="T78" fmla="*/ 620 w 658"/>
                  <a:gd name="T79" fmla="*/ 34 h 401"/>
                  <a:gd name="T80" fmla="*/ 600 w 658"/>
                  <a:gd name="T81" fmla="*/ 18 h 401"/>
                  <a:gd name="T82" fmla="*/ 574 w 658"/>
                  <a:gd name="T83" fmla="*/ 7 h 401"/>
                  <a:gd name="T84" fmla="*/ 543 w 658"/>
                  <a:gd name="T85" fmla="*/ 0 h 401"/>
                  <a:gd name="T86" fmla="*/ 512 w 658"/>
                  <a:gd name="T87" fmla="*/ 0 h 401"/>
                  <a:gd name="T88" fmla="*/ 486 w 658"/>
                  <a:gd name="T89" fmla="*/ 5 h 401"/>
                  <a:gd name="T90" fmla="*/ 461 w 658"/>
                  <a:gd name="T91" fmla="*/ 13 h 401"/>
                  <a:gd name="T92" fmla="*/ 438 w 658"/>
                  <a:gd name="T93" fmla="*/ 25 h 401"/>
                  <a:gd name="T94" fmla="*/ 418 w 658"/>
                  <a:gd name="T95" fmla="*/ 42 h 401"/>
                  <a:gd name="T96" fmla="*/ 401 w 658"/>
                  <a:gd name="T97" fmla="*/ 63 h 401"/>
                  <a:gd name="T98" fmla="*/ 387 w 658"/>
                  <a:gd name="T99" fmla="*/ 62 h 401"/>
                  <a:gd name="T100" fmla="*/ 369 w 658"/>
                  <a:gd name="T101" fmla="*/ 41 h 401"/>
                  <a:gd name="T102" fmla="*/ 349 w 658"/>
                  <a:gd name="T103" fmla="*/ 24 h 401"/>
                  <a:gd name="T104" fmla="*/ 326 w 658"/>
                  <a:gd name="T105" fmla="*/ 12 h 401"/>
                  <a:gd name="T106" fmla="*/ 302 w 658"/>
                  <a:gd name="T107" fmla="*/ 5 h 401"/>
                  <a:gd name="T108" fmla="*/ 276 w 658"/>
                  <a:gd name="T109" fmla="*/ 0 h 401"/>
                  <a:gd name="T110" fmla="*/ 243 w 658"/>
                  <a:gd name="T111" fmla="*/ 0 h 401"/>
                  <a:gd name="T112" fmla="*/ 209 w 658"/>
                  <a:gd name="T113" fmla="*/ 8 h 401"/>
                  <a:gd name="T114" fmla="*/ 186 w 658"/>
                  <a:gd name="T115" fmla="*/ 19 h 401"/>
                  <a:gd name="T116" fmla="*/ 171 w 658"/>
                  <a:gd name="T117" fmla="*/ 28 h 401"/>
                  <a:gd name="T118" fmla="*/ 152 w 658"/>
                  <a:gd name="T119" fmla="*/ 47 h 401"/>
                  <a:gd name="T120" fmla="*/ 138 w 658"/>
                  <a:gd name="T121" fmla="*/ 62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58" h="401">
                    <a:moveTo>
                      <a:pt x="138" y="13"/>
                    </a:moveTo>
                    <a:lnTo>
                      <a:pt x="0" y="13"/>
                    </a:lnTo>
                    <a:lnTo>
                      <a:pt x="0" y="401"/>
                    </a:lnTo>
                    <a:lnTo>
                      <a:pt x="138" y="401"/>
                    </a:lnTo>
                    <a:lnTo>
                      <a:pt x="138" y="216"/>
                    </a:lnTo>
                    <a:lnTo>
                      <a:pt x="138" y="202"/>
                    </a:lnTo>
                    <a:lnTo>
                      <a:pt x="138" y="188"/>
                    </a:lnTo>
                    <a:lnTo>
                      <a:pt x="139" y="173"/>
                    </a:lnTo>
                    <a:lnTo>
                      <a:pt x="141" y="159"/>
                    </a:lnTo>
                    <a:lnTo>
                      <a:pt x="143" y="151"/>
                    </a:lnTo>
                    <a:lnTo>
                      <a:pt x="146" y="145"/>
                    </a:lnTo>
                    <a:lnTo>
                      <a:pt x="148" y="138"/>
                    </a:lnTo>
                    <a:lnTo>
                      <a:pt x="151" y="133"/>
                    </a:lnTo>
                    <a:lnTo>
                      <a:pt x="154" y="127"/>
                    </a:lnTo>
                    <a:lnTo>
                      <a:pt x="158" y="122"/>
                    </a:lnTo>
                    <a:lnTo>
                      <a:pt x="164" y="118"/>
                    </a:lnTo>
                    <a:lnTo>
                      <a:pt x="169" y="113"/>
                    </a:lnTo>
                    <a:lnTo>
                      <a:pt x="176" y="110"/>
                    </a:lnTo>
                    <a:lnTo>
                      <a:pt x="182" y="108"/>
                    </a:lnTo>
                    <a:lnTo>
                      <a:pt x="190" y="107"/>
                    </a:lnTo>
                    <a:lnTo>
                      <a:pt x="199" y="107"/>
                    </a:lnTo>
                    <a:lnTo>
                      <a:pt x="208" y="107"/>
                    </a:lnTo>
                    <a:lnTo>
                      <a:pt x="216" y="108"/>
                    </a:lnTo>
                    <a:lnTo>
                      <a:pt x="222" y="110"/>
                    </a:lnTo>
                    <a:lnTo>
                      <a:pt x="228" y="113"/>
                    </a:lnTo>
                    <a:lnTo>
                      <a:pt x="234" y="118"/>
                    </a:lnTo>
                    <a:lnTo>
                      <a:pt x="239" y="122"/>
                    </a:lnTo>
                    <a:lnTo>
                      <a:pt x="243" y="127"/>
                    </a:lnTo>
                    <a:lnTo>
                      <a:pt x="247" y="133"/>
                    </a:lnTo>
                    <a:lnTo>
                      <a:pt x="252" y="145"/>
                    </a:lnTo>
                    <a:lnTo>
                      <a:pt x="256" y="159"/>
                    </a:lnTo>
                    <a:lnTo>
                      <a:pt x="259" y="173"/>
                    </a:lnTo>
                    <a:lnTo>
                      <a:pt x="260" y="188"/>
                    </a:lnTo>
                    <a:lnTo>
                      <a:pt x="260" y="202"/>
                    </a:lnTo>
                    <a:lnTo>
                      <a:pt x="260" y="216"/>
                    </a:lnTo>
                    <a:lnTo>
                      <a:pt x="260" y="401"/>
                    </a:lnTo>
                    <a:lnTo>
                      <a:pt x="397" y="401"/>
                    </a:lnTo>
                    <a:lnTo>
                      <a:pt x="397" y="216"/>
                    </a:lnTo>
                    <a:lnTo>
                      <a:pt x="397" y="207"/>
                    </a:lnTo>
                    <a:lnTo>
                      <a:pt x="397" y="197"/>
                    </a:lnTo>
                    <a:lnTo>
                      <a:pt x="398" y="189"/>
                    </a:lnTo>
                    <a:lnTo>
                      <a:pt x="398" y="179"/>
                    </a:lnTo>
                    <a:lnTo>
                      <a:pt x="400" y="170"/>
                    </a:lnTo>
                    <a:lnTo>
                      <a:pt x="402" y="162"/>
                    </a:lnTo>
                    <a:lnTo>
                      <a:pt x="404" y="153"/>
                    </a:lnTo>
                    <a:lnTo>
                      <a:pt x="407" y="146"/>
                    </a:lnTo>
                    <a:lnTo>
                      <a:pt x="410" y="138"/>
                    </a:lnTo>
                    <a:lnTo>
                      <a:pt x="415" y="131"/>
                    </a:lnTo>
                    <a:lnTo>
                      <a:pt x="420" y="125"/>
                    </a:lnTo>
                    <a:lnTo>
                      <a:pt x="426" y="120"/>
                    </a:lnTo>
                    <a:lnTo>
                      <a:pt x="434" y="116"/>
                    </a:lnTo>
                    <a:lnTo>
                      <a:pt x="443" y="112"/>
                    </a:lnTo>
                    <a:lnTo>
                      <a:pt x="452" y="110"/>
                    </a:lnTo>
                    <a:lnTo>
                      <a:pt x="463" y="109"/>
                    </a:lnTo>
                    <a:lnTo>
                      <a:pt x="472" y="110"/>
                    </a:lnTo>
                    <a:lnTo>
                      <a:pt x="479" y="111"/>
                    </a:lnTo>
                    <a:lnTo>
                      <a:pt x="486" y="113"/>
                    </a:lnTo>
                    <a:lnTo>
                      <a:pt x="491" y="117"/>
                    </a:lnTo>
                    <a:lnTo>
                      <a:pt x="496" y="121"/>
                    </a:lnTo>
                    <a:lnTo>
                      <a:pt x="502" y="125"/>
                    </a:lnTo>
                    <a:lnTo>
                      <a:pt x="505" y="130"/>
                    </a:lnTo>
                    <a:lnTo>
                      <a:pt x="508" y="135"/>
                    </a:lnTo>
                    <a:lnTo>
                      <a:pt x="514" y="148"/>
                    </a:lnTo>
                    <a:lnTo>
                      <a:pt x="517" y="161"/>
                    </a:lnTo>
                    <a:lnTo>
                      <a:pt x="519" y="175"/>
                    </a:lnTo>
                    <a:lnTo>
                      <a:pt x="520" y="189"/>
                    </a:lnTo>
                    <a:lnTo>
                      <a:pt x="520" y="203"/>
                    </a:lnTo>
                    <a:lnTo>
                      <a:pt x="520" y="216"/>
                    </a:lnTo>
                    <a:lnTo>
                      <a:pt x="520" y="401"/>
                    </a:lnTo>
                    <a:lnTo>
                      <a:pt x="658" y="401"/>
                    </a:lnTo>
                    <a:lnTo>
                      <a:pt x="658" y="153"/>
                    </a:lnTo>
                    <a:lnTo>
                      <a:pt x="657" y="137"/>
                    </a:lnTo>
                    <a:lnTo>
                      <a:pt x="656" y="121"/>
                    </a:lnTo>
                    <a:lnTo>
                      <a:pt x="653" y="106"/>
                    </a:lnTo>
                    <a:lnTo>
                      <a:pt x="650" y="92"/>
                    </a:lnTo>
                    <a:lnTo>
                      <a:pt x="647" y="78"/>
                    </a:lnTo>
                    <a:lnTo>
                      <a:pt x="642" y="66"/>
                    </a:lnTo>
                    <a:lnTo>
                      <a:pt x="635" y="54"/>
                    </a:lnTo>
                    <a:lnTo>
                      <a:pt x="629" y="43"/>
                    </a:lnTo>
                    <a:lnTo>
                      <a:pt x="620" y="34"/>
                    </a:lnTo>
                    <a:lnTo>
                      <a:pt x="610" y="25"/>
                    </a:lnTo>
                    <a:lnTo>
                      <a:pt x="600" y="18"/>
                    </a:lnTo>
                    <a:lnTo>
                      <a:pt x="588" y="11"/>
                    </a:lnTo>
                    <a:lnTo>
                      <a:pt x="574" y="7"/>
                    </a:lnTo>
                    <a:lnTo>
                      <a:pt x="559" y="2"/>
                    </a:lnTo>
                    <a:lnTo>
                      <a:pt x="543" y="0"/>
                    </a:lnTo>
                    <a:lnTo>
                      <a:pt x="525" y="0"/>
                    </a:lnTo>
                    <a:lnTo>
                      <a:pt x="512" y="0"/>
                    </a:lnTo>
                    <a:lnTo>
                      <a:pt x="499" y="2"/>
                    </a:lnTo>
                    <a:lnTo>
                      <a:pt x="486" y="5"/>
                    </a:lnTo>
                    <a:lnTo>
                      <a:pt x="474" y="8"/>
                    </a:lnTo>
                    <a:lnTo>
                      <a:pt x="461" y="13"/>
                    </a:lnTo>
                    <a:lnTo>
                      <a:pt x="450" y="19"/>
                    </a:lnTo>
                    <a:lnTo>
                      <a:pt x="438" y="25"/>
                    </a:lnTo>
                    <a:lnTo>
                      <a:pt x="427" y="34"/>
                    </a:lnTo>
                    <a:lnTo>
                      <a:pt x="418" y="42"/>
                    </a:lnTo>
                    <a:lnTo>
                      <a:pt x="409" y="52"/>
                    </a:lnTo>
                    <a:lnTo>
                      <a:pt x="401" y="63"/>
                    </a:lnTo>
                    <a:lnTo>
                      <a:pt x="394" y="74"/>
                    </a:lnTo>
                    <a:lnTo>
                      <a:pt x="387" y="62"/>
                    </a:lnTo>
                    <a:lnTo>
                      <a:pt x="378" y="51"/>
                    </a:lnTo>
                    <a:lnTo>
                      <a:pt x="369" y="41"/>
                    </a:lnTo>
                    <a:lnTo>
                      <a:pt x="360" y="32"/>
                    </a:lnTo>
                    <a:lnTo>
                      <a:pt x="349" y="24"/>
                    </a:lnTo>
                    <a:lnTo>
                      <a:pt x="338" y="18"/>
                    </a:lnTo>
                    <a:lnTo>
                      <a:pt x="326" y="12"/>
                    </a:lnTo>
                    <a:lnTo>
                      <a:pt x="315" y="8"/>
                    </a:lnTo>
                    <a:lnTo>
                      <a:pt x="302" y="5"/>
                    </a:lnTo>
                    <a:lnTo>
                      <a:pt x="289" y="1"/>
                    </a:lnTo>
                    <a:lnTo>
                      <a:pt x="276" y="0"/>
                    </a:lnTo>
                    <a:lnTo>
                      <a:pt x="262" y="0"/>
                    </a:lnTo>
                    <a:lnTo>
                      <a:pt x="243" y="0"/>
                    </a:lnTo>
                    <a:lnTo>
                      <a:pt x="226" y="4"/>
                    </a:lnTo>
                    <a:lnTo>
                      <a:pt x="209" y="8"/>
                    </a:lnTo>
                    <a:lnTo>
                      <a:pt x="194" y="14"/>
                    </a:lnTo>
                    <a:lnTo>
                      <a:pt x="186" y="19"/>
                    </a:lnTo>
                    <a:lnTo>
                      <a:pt x="179" y="23"/>
                    </a:lnTo>
                    <a:lnTo>
                      <a:pt x="171" y="28"/>
                    </a:lnTo>
                    <a:lnTo>
                      <a:pt x="165" y="34"/>
                    </a:lnTo>
                    <a:lnTo>
                      <a:pt x="152" y="47"/>
                    </a:lnTo>
                    <a:lnTo>
                      <a:pt x="139" y="62"/>
                    </a:lnTo>
                    <a:lnTo>
                      <a:pt x="138" y="62"/>
                    </a:lnTo>
                    <a:lnTo>
                      <a:pt x="138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3" name="Freeform 36"/>
              <p:cNvSpPr>
                <a:spLocks noEditPoints="1"/>
              </p:cNvSpPr>
              <p:nvPr userDrawn="1"/>
            </p:nvSpPr>
            <p:spPr bwMode="auto">
              <a:xfrm>
                <a:off x="6267450" y="4306888"/>
                <a:ext cx="74612" cy="73025"/>
              </a:xfrm>
              <a:custGeom>
                <a:avLst/>
                <a:gdLst>
                  <a:gd name="T0" fmla="*/ 145 w 426"/>
                  <a:gd name="T1" fmla="*/ 132 h 414"/>
                  <a:gd name="T2" fmla="*/ 162 w 426"/>
                  <a:gd name="T3" fmla="*/ 110 h 414"/>
                  <a:gd name="T4" fmla="*/ 184 w 426"/>
                  <a:gd name="T5" fmla="*/ 96 h 414"/>
                  <a:gd name="T6" fmla="*/ 211 w 426"/>
                  <a:gd name="T7" fmla="*/ 90 h 414"/>
                  <a:gd name="T8" fmla="*/ 239 w 426"/>
                  <a:gd name="T9" fmla="*/ 91 h 414"/>
                  <a:gd name="T10" fmla="*/ 264 w 426"/>
                  <a:gd name="T11" fmla="*/ 100 h 414"/>
                  <a:gd name="T12" fmla="*/ 284 w 426"/>
                  <a:gd name="T13" fmla="*/ 118 h 414"/>
                  <a:gd name="T14" fmla="*/ 297 w 426"/>
                  <a:gd name="T15" fmla="*/ 141 h 414"/>
                  <a:gd name="T16" fmla="*/ 426 w 426"/>
                  <a:gd name="T17" fmla="*/ 216 h 414"/>
                  <a:gd name="T18" fmla="*/ 423 w 426"/>
                  <a:gd name="T19" fmla="*/ 168 h 414"/>
                  <a:gd name="T20" fmla="*/ 412 w 426"/>
                  <a:gd name="T21" fmla="*/ 126 h 414"/>
                  <a:gd name="T22" fmla="*/ 395 w 426"/>
                  <a:gd name="T23" fmla="*/ 89 h 414"/>
                  <a:gd name="T24" fmla="*/ 371 w 426"/>
                  <a:gd name="T25" fmla="*/ 58 h 414"/>
                  <a:gd name="T26" fmla="*/ 340 w 426"/>
                  <a:gd name="T27" fmla="*/ 34 h 414"/>
                  <a:gd name="T28" fmla="*/ 305 w 426"/>
                  <a:gd name="T29" fmla="*/ 15 h 414"/>
                  <a:gd name="T30" fmla="*/ 262 w 426"/>
                  <a:gd name="T31" fmla="*/ 4 h 414"/>
                  <a:gd name="T32" fmla="*/ 214 w 426"/>
                  <a:gd name="T33" fmla="*/ 0 h 414"/>
                  <a:gd name="T34" fmla="*/ 148 w 426"/>
                  <a:gd name="T35" fmla="*/ 8 h 414"/>
                  <a:gd name="T36" fmla="*/ 90 w 426"/>
                  <a:gd name="T37" fmla="*/ 32 h 414"/>
                  <a:gd name="T38" fmla="*/ 46 w 426"/>
                  <a:gd name="T39" fmla="*/ 69 h 414"/>
                  <a:gd name="T40" fmla="*/ 15 w 426"/>
                  <a:gd name="T41" fmla="*/ 120 h 414"/>
                  <a:gd name="T42" fmla="*/ 5 w 426"/>
                  <a:gd name="T43" fmla="*/ 150 h 414"/>
                  <a:gd name="T44" fmla="*/ 0 w 426"/>
                  <a:gd name="T45" fmla="*/ 207 h 414"/>
                  <a:gd name="T46" fmla="*/ 2 w 426"/>
                  <a:gd name="T47" fmla="*/ 244 h 414"/>
                  <a:gd name="T48" fmla="*/ 10 w 426"/>
                  <a:gd name="T49" fmla="*/ 276 h 414"/>
                  <a:gd name="T50" fmla="*/ 22 w 426"/>
                  <a:gd name="T51" fmla="*/ 305 h 414"/>
                  <a:gd name="T52" fmla="*/ 37 w 426"/>
                  <a:gd name="T53" fmla="*/ 331 h 414"/>
                  <a:gd name="T54" fmla="*/ 56 w 426"/>
                  <a:gd name="T55" fmla="*/ 353 h 414"/>
                  <a:gd name="T56" fmla="*/ 97 w 426"/>
                  <a:gd name="T57" fmla="*/ 384 h 414"/>
                  <a:gd name="T58" fmla="*/ 156 w 426"/>
                  <a:gd name="T59" fmla="*/ 406 h 414"/>
                  <a:gd name="T60" fmla="*/ 224 w 426"/>
                  <a:gd name="T61" fmla="*/ 414 h 414"/>
                  <a:gd name="T62" fmla="*/ 273 w 426"/>
                  <a:gd name="T63" fmla="*/ 409 h 414"/>
                  <a:gd name="T64" fmla="*/ 320 w 426"/>
                  <a:gd name="T65" fmla="*/ 395 h 414"/>
                  <a:gd name="T66" fmla="*/ 361 w 426"/>
                  <a:gd name="T67" fmla="*/ 372 h 414"/>
                  <a:gd name="T68" fmla="*/ 394 w 426"/>
                  <a:gd name="T69" fmla="*/ 339 h 414"/>
                  <a:gd name="T70" fmla="*/ 417 w 426"/>
                  <a:gd name="T71" fmla="*/ 296 h 414"/>
                  <a:gd name="T72" fmla="*/ 283 w 426"/>
                  <a:gd name="T73" fmla="*/ 289 h 414"/>
                  <a:gd name="T74" fmla="*/ 262 w 426"/>
                  <a:gd name="T75" fmla="*/ 308 h 414"/>
                  <a:gd name="T76" fmla="*/ 234 w 426"/>
                  <a:gd name="T77" fmla="*/ 316 h 414"/>
                  <a:gd name="T78" fmla="*/ 203 w 426"/>
                  <a:gd name="T79" fmla="*/ 315 h 414"/>
                  <a:gd name="T80" fmla="*/ 179 w 426"/>
                  <a:gd name="T81" fmla="*/ 307 h 414"/>
                  <a:gd name="T82" fmla="*/ 159 w 426"/>
                  <a:gd name="T83" fmla="*/ 294 h 414"/>
                  <a:gd name="T84" fmla="*/ 145 w 426"/>
                  <a:gd name="T85" fmla="*/ 275 h 414"/>
                  <a:gd name="T86" fmla="*/ 139 w 426"/>
                  <a:gd name="T87" fmla="*/ 250 h 414"/>
                  <a:gd name="T88" fmla="*/ 426 w 426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6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5" y="132"/>
                    </a:lnTo>
                    <a:lnTo>
                      <a:pt x="150" y="124"/>
                    </a:lnTo>
                    <a:lnTo>
                      <a:pt x="155" y="117"/>
                    </a:lnTo>
                    <a:lnTo>
                      <a:pt x="162" y="110"/>
                    </a:lnTo>
                    <a:lnTo>
                      <a:pt x="168" y="105"/>
                    </a:lnTo>
                    <a:lnTo>
                      <a:pt x="176" y="100"/>
                    </a:lnTo>
                    <a:lnTo>
                      <a:pt x="184" y="96"/>
                    </a:lnTo>
                    <a:lnTo>
                      <a:pt x="193" y="93"/>
                    </a:lnTo>
                    <a:lnTo>
                      <a:pt x="201" y="91"/>
                    </a:lnTo>
                    <a:lnTo>
                      <a:pt x="211" y="90"/>
                    </a:lnTo>
                    <a:lnTo>
                      <a:pt x="221" y="90"/>
                    </a:lnTo>
                    <a:lnTo>
                      <a:pt x="230" y="90"/>
                    </a:lnTo>
                    <a:lnTo>
                      <a:pt x="239" y="91"/>
                    </a:lnTo>
                    <a:lnTo>
                      <a:pt x="248" y="94"/>
                    </a:lnTo>
                    <a:lnTo>
                      <a:pt x="256" y="97"/>
                    </a:lnTo>
                    <a:lnTo>
                      <a:pt x="264" y="100"/>
                    </a:lnTo>
                    <a:lnTo>
                      <a:pt x="271" y="106"/>
                    </a:lnTo>
                    <a:lnTo>
                      <a:pt x="278" y="111"/>
                    </a:lnTo>
                    <a:lnTo>
                      <a:pt x="284" y="118"/>
                    </a:lnTo>
                    <a:lnTo>
                      <a:pt x="290" y="125"/>
                    </a:lnTo>
                    <a:lnTo>
                      <a:pt x="294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6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0" y="153"/>
                    </a:lnTo>
                    <a:lnTo>
                      <a:pt x="417" y="139"/>
                    </a:lnTo>
                    <a:lnTo>
                      <a:pt x="412" y="126"/>
                    </a:lnTo>
                    <a:lnTo>
                      <a:pt x="407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7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2" y="49"/>
                    </a:lnTo>
                    <a:lnTo>
                      <a:pt x="351" y="41"/>
                    </a:lnTo>
                    <a:lnTo>
                      <a:pt x="340" y="34"/>
                    </a:lnTo>
                    <a:lnTo>
                      <a:pt x="329" y="26"/>
                    </a:lnTo>
                    <a:lnTo>
                      <a:pt x="316" y="21"/>
                    </a:lnTo>
                    <a:lnTo>
                      <a:pt x="305" y="15"/>
                    </a:lnTo>
                    <a:lnTo>
                      <a:pt x="291" y="10"/>
                    </a:lnTo>
                    <a:lnTo>
                      <a:pt x="277" y="7"/>
                    </a:lnTo>
                    <a:lnTo>
                      <a:pt x="262" y="4"/>
                    </a:lnTo>
                    <a:lnTo>
                      <a:pt x="247" y="1"/>
                    </a:lnTo>
                    <a:lnTo>
                      <a:pt x="230" y="0"/>
                    </a:lnTo>
                    <a:lnTo>
                      <a:pt x="214" y="0"/>
                    </a:lnTo>
                    <a:lnTo>
                      <a:pt x="191" y="1"/>
                    </a:lnTo>
                    <a:lnTo>
                      <a:pt x="169" y="4"/>
                    </a:lnTo>
                    <a:lnTo>
                      <a:pt x="148" y="8"/>
                    </a:lnTo>
                    <a:lnTo>
                      <a:pt x="127" y="14"/>
                    </a:lnTo>
                    <a:lnTo>
                      <a:pt x="109" y="22"/>
                    </a:lnTo>
                    <a:lnTo>
                      <a:pt x="90" y="32"/>
                    </a:lnTo>
                    <a:lnTo>
                      <a:pt x="74" y="42"/>
                    </a:lnTo>
                    <a:lnTo>
                      <a:pt x="59" y="55"/>
                    </a:lnTo>
                    <a:lnTo>
                      <a:pt x="46" y="69"/>
                    </a:lnTo>
                    <a:lnTo>
                      <a:pt x="35" y="84"/>
                    </a:lnTo>
                    <a:lnTo>
                      <a:pt x="24" y="102"/>
                    </a:lnTo>
                    <a:lnTo>
                      <a:pt x="15" y="120"/>
                    </a:lnTo>
                    <a:lnTo>
                      <a:pt x="12" y="130"/>
                    </a:lnTo>
                    <a:lnTo>
                      <a:pt x="9" y="140"/>
                    </a:lnTo>
                    <a:lnTo>
                      <a:pt x="5" y="150"/>
                    </a:lnTo>
                    <a:lnTo>
                      <a:pt x="3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7" y="265"/>
                    </a:lnTo>
                    <a:lnTo>
                      <a:pt x="10" y="276"/>
                    </a:lnTo>
                    <a:lnTo>
                      <a:pt x="13" y="286"/>
                    </a:lnTo>
                    <a:lnTo>
                      <a:pt x="16" y="295"/>
                    </a:lnTo>
                    <a:lnTo>
                      <a:pt x="22" y="305"/>
                    </a:lnTo>
                    <a:lnTo>
                      <a:pt x="26" y="315"/>
                    </a:lnTo>
                    <a:lnTo>
                      <a:pt x="31" y="323"/>
                    </a:lnTo>
                    <a:lnTo>
                      <a:pt x="37" y="331"/>
                    </a:lnTo>
                    <a:lnTo>
                      <a:pt x="43" y="339"/>
                    </a:lnTo>
                    <a:lnTo>
                      <a:pt x="50" y="347"/>
                    </a:lnTo>
                    <a:lnTo>
                      <a:pt x="56" y="353"/>
                    </a:lnTo>
                    <a:lnTo>
                      <a:pt x="64" y="360"/>
                    </a:lnTo>
                    <a:lnTo>
                      <a:pt x="80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5" y="400"/>
                    </a:lnTo>
                    <a:lnTo>
                      <a:pt x="156" y="406"/>
                    </a:lnTo>
                    <a:lnTo>
                      <a:pt x="178" y="411"/>
                    </a:lnTo>
                    <a:lnTo>
                      <a:pt x="200" y="413"/>
                    </a:lnTo>
                    <a:lnTo>
                      <a:pt x="224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3" y="409"/>
                    </a:lnTo>
                    <a:lnTo>
                      <a:pt x="290" y="405"/>
                    </a:lnTo>
                    <a:lnTo>
                      <a:pt x="305" y="401"/>
                    </a:lnTo>
                    <a:lnTo>
                      <a:pt x="320" y="395"/>
                    </a:lnTo>
                    <a:lnTo>
                      <a:pt x="335" y="389"/>
                    </a:lnTo>
                    <a:lnTo>
                      <a:pt x="348" y="381"/>
                    </a:lnTo>
                    <a:lnTo>
                      <a:pt x="361" y="372"/>
                    </a:lnTo>
                    <a:lnTo>
                      <a:pt x="372" y="362"/>
                    </a:lnTo>
                    <a:lnTo>
                      <a:pt x="384" y="351"/>
                    </a:lnTo>
                    <a:lnTo>
                      <a:pt x="394" y="339"/>
                    </a:lnTo>
                    <a:lnTo>
                      <a:pt x="403" y="327"/>
                    </a:lnTo>
                    <a:lnTo>
                      <a:pt x="410" y="313"/>
                    </a:lnTo>
                    <a:lnTo>
                      <a:pt x="417" y="296"/>
                    </a:lnTo>
                    <a:lnTo>
                      <a:pt x="421" y="280"/>
                    </a:lnTo>
                    <a:lnTo>
                      <a:pt x="290" y="280"/>
                    </a:lnTo>
                    <a:lnTo>
                      <a:pt x="283" y="289"/>
                    </a:lnTo>
                    <a:lnTo>
                      <a:pt x="277" y="296"/>
                    </a:lnTo>
                    <a:lnTo>
                      <a:pt x="269" y="303"/>
                    </a:lnTo>
                    <a:lnTo>
                      <a:pt x="262" y="308"/>
                    </a:lnTo>
                    <a:lnTo>
                      <a:pt x="253" y="311"/>
                    </a:lnTo>
                    <a:lnTo>
                      <a:pt x="244" y="314"/>
                    </a:lnTo>
                    <a:lnTo>
                      <a:pt x="234" y="316"/>
                    </a:lnTo>
                    <a:lnTo>
                      <a:pt x="223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5" y="313"/>
                    </a:lnTo>
                    <a:lnTo>
                      <a:pt x="186" y="310"/>
                    </a:lnTo>
                    <a:lnTo>
                      <a:pt x="179" y="307"/>
                    </a:lnTo>
                    <a:lnTo>
                      <a:pt x="171" y="304"/>
                    </a:lnTo>
                    <a:lnTo>
                      <a:pt x="165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50" y="281"/>
                    </a:lnTo>
                    <a:lnTo>
                      <a:pt x="145" y="275"/>
                    </a:lnTo>
                    <a:lnTo>
                      <a:pt x="143" y="267"/>
                    </a:lnTo>
                    <a:lnTo>
                      <a:pt x="140" y="259"/>
                    </a:lnTo>
                    <a:lnTo>
                      <a:pt x="139" y="250"/>
                    </a:lnTo>
                    <a:lnTo>
                      <a:pt x="138" y="240"/>
                    </a:lnTo>
                    <a:lnTo>
                      <a:pt x="137" y="230"/>
                    </a:lnTo>
                    <a:lnTo>
                      <a:pt x="426" y="230"/>
                    </a:lnTo>
                    <a:lnTo>
                      <a:pt x="426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4" name="Freeform 37"/>
              <p:cNvSpPr>
                <a:spLocks/>
              </p:cNvSpPr>
              <p:nvPr userDrawn="1"/>
            </p:nvSpPr>
            <p:spPr bwMode="auto">
              <a:xfrm>
                <a:off x="6353175" y="4306888"/>
                <a:ext cx="73025" cy="71438"/>
              </a:xfrm>
              <a:custGeom>
                <a:avLst/>
                <a:gdLst>
                  <a:gd name="T0" fmla="*/ 0 w 409"/>
                  <a:gd name="T1" fmla="*/ 13 h 401"/>
                  <a:gd name="T2" fmla="*/ 136 w 409"/>
                  <a:gd name="T3" fmla="*/ 401 h 401"/>
                  <a:gd name="T4" fmla="*/ 137 w 409"/>
                  <a:gd name="T5" fmla="*/ 191 h 401"/>
                  <a:gd name="T6" fmla="*/ 139 w 409"/>
                  <a:gd name="T7" fmla="*/ 174 h 401"/>
                  <a:gd name="T8" fmla="*/ 142 w 409"/>
                  <a:gd name="T9" fmla="*/ 158 h 401"/>
                  <a:gd name="T10" fmla="*/ 148 w 409"/>
                  <a:gd name="T11" fmla="*/ 142 h 401"/>
                  <a:gd name="T12" fmla="*/ 156 w 409"/>
                  <a:gd name="T13" fmla="*/ 131 h 401"/>
                  <a:gd name="T14" fmla="*/ 168 w 409"/>
                  <a:gd name="T15" fmla="*/ 121 h 401"/>
                  <a:gd name="T16" fmla="*/ 182 w 409"/>
                  <a:gd name="T17" fmla="*/ 113 h 401"/>
                  <a:gd name="T18" fmla="*/ 199 w 409"/>
                  <a:gd name="T19" fmla="*/ 110 h 401"/>
                  <a:gd name="T20" fmla="*/ 218 w 409"/>
                  <a:gd name="T21" fmla="*/ 110 h 401"/>
                  <a:gd name="T22" fmla="*/ 234 w 409"/>
                  <a:gd name="T23" fmla="*/ 113 h 401"/>
                  <a:gd name="T24" fmla="*/ 247 w 409"/>
                  <a:gd name="T25" fmla="*/ 120 h 401"/>
                  <a:gd name="T26" fmla="*/ 256 w 409"/>
                  <a:gd name="T27" fmla="*/ 130 h 401"/>
                  <a:gd name="T28" fmla="*/ 262 w 409"/>
                  <a:gd name="T29" fmla="*/ 140 h 401"/>
                  <a:gd name="T30" fmla="*/ 267 w 409"/>
                  <a:gd name="T31" fmla="*/ 153 h 401"/>
                  <a:gd name="T32" fmla="*/ 270 w 409"/>
                  <a:gd name="T33" fmla="*/ 174 h 401"/>
                  <a:gd name="T34" fmla="*/ 271 w 409"/>
                  <a:gd name="T35" fmla="*/ 199 h 401"/>
                  <a:gd name="T36" fmla="*/ 271 w 409"/>
                  <a:gd name="T37" fmla="*/ 401 h 401"/>
                  <a:gd name="T38" fmla="*/ 409 w 409"/>
                  <a:gd name="T39" fmla="*/ 161 h 401"/>
                  <a:gd name="T40" fmla="*/ 406 w 409"/>
                  <a:gd name="T41" fmla="*/ 126 h 401"/>
                  <a:gd name="T42" fmla="*/ 400 w 409"/>
                  <a:gd name="T43" fmla="*/ 95 h 401"/>
                  <a:gd name="T44" fmla="*/ 389 w 409"/>
                  <a:gd name="T45" fmla="*/ 68 h 401"/>
                  <a:gd name="T46" fmla="*/ 374 w 409"/>
                  <a:gd name="T47" fmla="*/ 44 h 401"/>
                  <a:gd name="T48" fmla="*/ 354 w 409"/>
                  <a:gd name="T49" fmla="*/ 26 h 401"/>
                  <a:gd name="T50" fmla="*/ 329 w 409"/>
                  <a:gd name="T51" fmla="*/ 12 h 401"/>
                  <a:gd name="T52" fmla="*/ 299 w 409"/>
                  <a:gd name="T53" fmla="*/ 2 h 401"/>
                  <a:gd name="T54" fmla="*/ 262 w 409"/>
                  <a:gd name="T55" fmla="*/ 0 h 401"/>
                  <a:gd name="T56" fmla="*/ 236 w 409"/>
                  <a:gd name="T57" fmla="*/ 1 h 401"/>
                  <a:gd name="T58" fmla="*/ 214 w 409"/>
                  <a:gd name="T59" fmla="*/ 6 h 401"/>
                  <a:gd name="T60" fmla="*/ 192 w 409"/>
                  <a:gd name="T61" fmla="*/ 13 h 401"/>
                  <a:gd name="T62" fmla="*/ 173 w 409"/>
                  <a:gd name="T63" fmla="*/ 25 h 401"/>
                  <a:gd name="T64" fmla="*/ 155 w 409"/>
                  <a:gd name="T65" fmla="*/ 42 h 401"/>
                  <a:gd name="T66" fmla="*/ 139 w 409"/>
                  <a:gd name="T67" fmla="*/ 63 h 401"/>
                  <a:gd name="T68" fmla="*/ 136 w 409"/>
                  <a:gd name="T69" fmla="*/ 13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09" h="401">
                    <a:moveTo>
                      <a:pt x="136" y="13"/>
                    </a:moveTo>
                    <a:lnTo>
                      <a:pt x="0" y="13"/>
                    </a:lnTo>
                    <a:lnTo>
                      <a:pt x="0" y="401"/>
                    </a:lnTo>
                    <a:lnTo>
                      <a:pt x="136" y="401"/>
                    </a:lnTo>
                    <a:lnTo>
                      <a:pt x="136" y="199"/>
                    </a:lnTo>
                    <a:lnTo>
                      <a:pt x="137" y="191"/>
                    </a:lnTo>
                    <a:lnTo>
                      <a:pt x="137" y="182"/>
                    </a:lnTo>
                    <a:lnTo>
                      <a:pt x="139" y="174"/>
                    </a:lnTo>
                    <a:lnTo>
                      <a:pt x="141" y="165"/>
                    </a:lnTo>
                    <a:lnTo>
                      <a:pt x="142" y="158"/>
                    </a:lnTo>
                    <a:lnTo>
                      <a:pt x="145" y="150"/>
                    </a:lnTo>
                    <a:lnTo>
                      <a:pt x="148" y="142"/>
                    </a:lnTo>
                    <a:lnTo>
                      <a:pt x="151" y="136"/>
                    </a:lnTo>
                    <a:lnTo>
                      <a:pt x="156" y="131"/>
                    </a:lnTo>
                    <a:lnTo>
                      <a:pt x="161" y="125"/>
                    </a:lnTo>
                    <a:lnTo>
                      <a:pt x="168" y="121"/>
                    </a:lnTo>
                    <a:lnTo>
                      <a:pt x="174" y="117"/>
                    </a:lnTo>
                    <a:lnTo>
                      <a:pt x="182" y="113"/>
                    </a:lnTo>
                    <a:lnTo>
                      <a:pt x="189" y="111"/>
                    </a:lnTo>
                    <a:lnTo>
                      <a:pt x="199" y="110"/>
                    </a:lnTo>
                    <a:lnTo>
                      <a:pt x="208" y="109"/>
                    </a:lnTo>
                    <a:lnTo>
                      <a:pt x="218" y="110"/>
                    </a:lnTo>
                    <a:lnTo>
                      <a:pt x="227" y="111"/>
                    </a:lnTo>
                    <a:lnTo>
                      <a:pt x="234" y="113"/>
                    </a:lnTo>
                    <a:lnTo>
                      <a:pt x="241" y="117"/>
                    </a:lnTo>
                    <a:lnTo>
                      <a:pt x="247" y="120"/>
                    </a:lnTo>
                    <a:lnTo>
                      <a:pt x="252" y="124"/>
                    </a:lnTo>
                    <a:lnTo>
                      <a:pt x="256" y="130"/>
                    </a:lnTo>
                    <a:lnTo>
                      <a:pt x="260" y="135"/>
                    </a:lnTo>
                    <a:lnTo>
                      <a:pt x="262" y="140"/>
                    </a:lnTo>
                    <a:lnTo>
                      <a:pt x="265" y="147"/>
                    </a:lnTo>
                    <a:lnTo>
                      <a:pt x="267" y="153"/>
                    </a:lnTo>
                    <a:lnTo>
                      <a:pt x="269" y="160"/>
                    </a:lnTo>
                    <a:lnTo>
                      <a:pt x="270" y="174"/>
                    </a:lnTo>
                    <a:lnTo>
                      <a:pt x="271" y="187"/>
                    </a:lnTo>
                    <a:lnTo>
                      <a:pt x="271" y="199"/>
                    </a:lnTo>
                    <a:lnTo>
                      <a:pt x="271" y="211"/>
                    </a:lnTo>
                    <a:lnTo>
                      <a:pt x="271" y="401"/>
                    </a:lnTo>
                    <a:lnTo>
                      <a:pt x="409" y="401"/>
                    </a:lnTo>
                    <a:lnTo>
                      <a:pt x="409" y="161"/>
                    </a:lnTo>
                    <a:lnTo>
                      <a:pt x="408" y="144"/>
                    </a:lnTo>
                    <a:lnTo>
                      <a:pt x="406" y="126"/>
                    </a:lnTo>
                    <a:lnTo>
                      <a:pt x="403" y="111"/>
                    </a:lnTo>
                    <a:lnTo>
                      <a:pt x="400" y="95"/>
                    </a:lnTo>
                    <a:lnTo>
                      <a:pt x="396" y="81"/>
                    </a:lnTo>
                    <a:lnTo>
                      <a:pt x="389" y="68"/>
                    </a:lnTo>
                    <a:lnTo>
                      <a:pt x="383" y="56"/>
                    </a:lnTo>
                    <a:lnTo>
                      <a:pt x="374" y="44"/>
                    </a:lnTo>
                    <a:lnTo>
                      <a:pt x="364" y="35"/>
                    </a:lnTo>
                    <a:lnTo>
                      <a:pt x="354" y="26"/>
                    </a:lnTo>
                    <a:lnTo>
                      <a:pt x="342" y="19"/>
                    </a:lnTo>
                    <a:lnTo>
                      <a:pt x="329" y="12"/>
                    </a:lnTo>
                    <a:lnTo>
                      <a:pt x="315" y="7"/>
                    </a:lnTo>
                    <a:lnTo>
                      <a:pt x="299" y="2"/>
                    </a:lnTo>
                    <a:lnTo>
                      <a:pt x="282" y="0"/>
                    </a:lnTo>
                    <a:lnTo>
                      <a:pt x="262" y="0"/>
                    </a:lnTo>
                    <a:lnTo>
                      <a:pt x="249" y="0"/>
                    </a:lnTo>
                    <a:lnTo>
                      <a:pt x="236" y="1"/>
                    </a:lnTo>
                    <a:lnTo>
                      <a:pt x="225" y="4"/>
                    </a:lnTo>
                    <a:lnTo>
                      <a:pt x="214" y="6"/>
                    </a:lnTo>
                    <a:lnTo>
                      <a:pt x="202" y="9"/>
                    </a:lnTo>
                    <a:lnTo>
                      <a:pt x="192" y="13"/>
                    </a:lnTo>
                    <a:lnTo>
                      <a:pt x="183" y="19"/>
                    </a:lnTo>
                    <a:lnTo>
                      <a:pt x="173" y="25"/>
                    </a:lnTo>
                    <a:lnTo>
                      <a:pt x="163" y="33"/>
                    </a:lnTo>
                    <a:lnTo>
                      <a:pt x="155" y="42"/>
                    </a:lnTo>
                    <a:lnTo>
                      <a:pt x="146" y="52"/>
                    </a:lnTo>
                    <a:lnTo>
                      <a:pt x="139" y="63"/>
                    </a:lnTo>
                    <a:lnTo>
                      <a:pt x="136" y="63"/>
                    </a:lnTo>
                    <a:lnTo>
                      <a:pt x="136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5" name="Freeform 38"/>
              <p:cNvSpPr>
                <a:spLocks/>
              </p:cNvSpPr>
              <p:nvPr userDrawn="1"/>
            </p:nvSpPr>
            <p:spPr bwMode="auto">
              <a:xfrm>
                <a:off x="6435725" y="4289425"/>
                <a:ext cx="46037" cy="88900"/>
              </a:xfrm>
              <a:custGeom>
                <a:avLst/>
                <a:gdLst>
                  <a:gd name="T0" fmla="*/ 183 w 260"/>
                  <a:gd name="T1" fmla="*/ 230 h 505"/>
                  <a:gd name="T2" fmla="*/ 260 w 260"/>
                  <a:gd name="T3" fmla="*/ 230 h 505"/>
                  <a:gd name="T4" fmla="*/ 260 w 260"/>
                  <a:gd name="T5" fmla="*/ 117 h 505"/>
                  <a:gd name="T6" fmla="*/ 183 w 260"/>
                  <a:gd name="T7" fmla="*/ 117 h 505"/>
                  <a:gd name="T8" fmla="*/ 183 w 260"/>
                  <a:gd name="T9" fmla="*/ 0 h 505"/>
                  <a:gd name="T10" fmla="*/ 45 w 260"/>
                  <a:gd name="T11" fmla="*/ 0 h 505"/>
                  <a:gd name="T12" fmla="*/ 45 w 260"/>
                  <a:gd name="T13" fmla="*/ 117 h 505"/>
                  <a:gd name="T14" fmla="*/ 0 w 260"/>
                  <a:gd name="T15" fmla="*/ 117 h 505"/>
                  <a:gd name="T16" fmla="*/ 0 w 260"/>
                  <a:gd name="T17" fmla="*/ 230 h 505"/>
                  <a:gd name="T18" fmla="*/ 45 w 260"/>
                  <a:gd name="T19" fmla="*/ 230 h 505"/>
                  <a:gd name="T20" fmla="*/ 45 w 260"/>
                  <a:gd name="T21" fmla="*/ 505 h 505"/>
                  <a:gd name="T22" fmla="*/ 183 w 260"/>
                  <a:gd name="T23" fmla="*/ 505 h 505"/>
                  <a:gd name="T24" fmla="*/ 183 w 260"/>
                  <a:gd name="T25" fmla="*/ 230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0" h="505">
                    <a:moveTo>
                      <a:pt x="183" y="230"/>
                    </a:moveTo>
                    <a:lnTo>
                      <a:pt x="260" y="230"/>
                    </a:lnTo>
                    <a:lnTo>
                      <a:pt x="260" y="117"/>
                    </a:lnTo>
                    <a:lnTo>
                      <a:pt x="183" y="117"/>
                    </a:lnTo>
                    <a:lnTo>
                      <a:pt x="183" y="0"/>
                    </a:lnTo>
                    <a:lnTo>
                      <a:pt x="45" y="0"/>
                    </a:lnTo>
                    <a:lnTo>
                      <a:pt x="45" y="117"/>
                    </a:lnTo>
                    <a:lnTo>
                      <a:pt x="0" y="117"/>
                    </a:lnTo>
                    <a:lnTo>
                      <a:pt x="0" y="230"/>
                    </a:lnTo>
                    <a:lnTo>
                      <a:pt x="45" y="230"/>
                    </a:lnTo>
                    <a:lnTo>
                      <a:pt x="45" y="505"/>
                    </a:lnTo>
                    <a:lnTo>
                      <a:pt x="183" y="505"/>
                    </a:lnTo>
                    <a:lnTo>
                      <a:pt x="183" y="2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6" name="Rectangle 39"/>
              <p:cNvSpPr>
                <a:spLocks noChangeArrowheads="1"/>
              </p:cNvSpPr>
              <p:nvPr userDrawn="1"/>
            </p:nvSpPr>
            <p:spPr bwMode="auto">
              <a:xfrm>
                <a:off x="6540500" y="4014788"/>
                <a:ext cx="7937" cy="3619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</p:grpSp>
        <p:grpSp>
          <p:nvGrpSpPr>
            <p:cNvPr id="1077" name="Gruppieren 1076"/>
            <p:cNvGrpSpPr/>
            <p:nvPr userDrawn="1"/>
          </p:nvGrpSpPr>
          <p:grpSpPr>
            <a:xfrm>
              <a:off x="6624638" y="4149725"/>
              <a:ext cx="1123950" cy="296863"/>
              <a:chOff x="6624638" y="4149725"/>
              <a:chExt cx="1123950" cy="296863"/>
            </a:xfrm>
            <a:solidFill>
              <a:srgbClr val="0066CC"/>
            </a:solidFill>
          </p:grpSpPr>
          <p:sp>
            <p:nvSpPr>
              <p:cNvPr id="1067" name="Freeform 40"/>
              <p:cNvSpPr>
                <a:spLocks noEditPoints="1"/>
              </p:cNvSpPr>
              <p:nvPr userDrawn="1"/>
            </p:nvSpPr>
            <p:spPr bwMode="auto">
              <a:xfrm>
                <a:off x="6624638" y="4162425"/>
                <a:ext cx="55562" cy="284163"/>
              </a:xfrm>
              <a:custGeom>
                <a:avLst/>
                <a:gdLst>
                  <a:gd name="T0" fmla="*/ 18 w 309"/>
                  <a:gd name="T1" fmla="*/ 452 h 1615"/>
                  <a:gd name="T2" fmla="*/ 292 w 309"/>
                  <a:gd name="T3" fmla="*/ 1615 h 1615"/>
                  <a:gd name="T4" fmla="*/ 155 w 309"/>
                  <a:gd name="T5" fmla="*/ 0 h 1615"/>
                  <a:gd name="T6" fmla="*/ 134 w 309"/>
                  <a:gd name="T7" fmla="*/ 2 h 1615"/>
                  <a:gd name="T8" fmla="*/ 114 w 309"/>
                  <a:gd name="T9" fmla="*/ 5 h 1615"/>
                  <a:gd name="T10" fmla="*/ 95 w 309"/>
                  <a:gd name="T11" fmla="*/ 11 h 1615"/>
                  <a:gd name="T12" fmla="*/ 78 w 309"/>
                  <a:gd name="T13" fmla="*/ 21 h 1615"/>
                  <a:gd name="T14" fmla="*/ 61 w 309"/>
                  <a:gd name="T15" fmla="*/ 32 h 1615"/>
                  <a:gd name="T16" fmla="*/ 47 w 309"/>
                  <a:gd name="T17" fmla="*/ 45 h 1615"/>
                  <a:gd name="T18" fmla="*/ 33 w 309"/>
                  <a:gd name="T19" fmla="*/ 60 h 1615"/>
                  <a:gd name="T20" fmla="*/ 22 w 309"/>
                  <a:gd name="T21" fmla="*/ 76 h 1615"/>
                  <a:gd name="T22" fmla="*/ 13 w 309"/>
                  <a:gd name="T23" fmla="*/ 94 h 1615"/>
                  <a:gd name="T24" fmla="*/ 6 w 309"/>
                  <a:gd name="T25" fmla="*/ 114 h 1615"/>
                  <a:gd name="T26" fmla="*/ 3 w 309"/>
                  <a:gd name="T27" fmla="*/ 133 h 1615"/>
                  <a:gd name="T28" fmla="*/ 0 w 309"/>
                  <a:gd name="T29" fmla="*/ 155 h 1615"/>
                  <a:gd name="T30" fmla="*/ 3 w 309"/>
                  <a:gd name="T31" fmla="*/ 175 h 1615"/>
                  <a:gd name="T32" fmla="*/ 6 w 309"/>
                  <a:gd name="T33" fmla="*/ 194 h 1615"/>
                  <a:gd name="T34" fmla="*/ 13 w 309"/>
                  <a:gd name="T35" fmla="*/ 214 h 1615"/>
                  <a:gd name="T36" fmla="*/ 22 w 309"/>
                  <a:gd name="T37" fmla="*/ 232 h 1615"/>
                  <a:gd name="T38" fmla="*/ 33 w 309"/>
                  <a:gd name="T39" fmla="*/ 248 h 1615"/>
                  <a:gd name="T40" fmla="*/ 47 w 309"/>
                  <a:gd name="T41" fmla="*/ 263 h 1615"/>
                  <a:gd name="T42" fmla="*/ 61 w 309"/>
                  <a:gd name="T43" fmla="*/ 276 h 1615"/>
                  <a:gd name="T44" fmla="*/ 78 w 309"/>
                  <a:gd name="T45" fmla="*/ 287 h 1615"/>
                  <a:gd name="T46" fmla="*/ 95 w 309"/>
                  <a:gd name="T47" fmla="*/ 296 h 1615"/>
                  <a:gd name="T48" fmla="*/ 114 w 309"/>
                  <a:gd name="T49" fmla="*/ 303 h 1615"/>
                  <a:gd name="T50" fmla="*/ 134 w 309"/>
                  <a:gd name="T51" fmla="*/ 306 h 1615"/>
                  <a:gd name="T52" fmla="*/ 155 w 309"/>
                  <a:gd name="T53" fmla="*/ 309 h 1615"/>
                  <a:gd name="T54" fmla="*/ 176 w 309"/>
                  <a:gd name="T55" fmla="*/ 306 h 1615"/>
                  <a:gd name="T56" fmla="*/ 195 w 309"/>
                  <a:gd name="T57" fmla="*/ 303 h 1615"/>
                  <a:gd name="T58" fmla="*/ 215 w 309"/>
                  <a:gd name="T59" fmla="*/ 296 h 1615"/>
                  <a:gd name="T60" fmla="*/ 233 w 309"/>
                  <a:gd name="T61" fmla="*/ 287 h 1615"/>
                  <a:gd name="T62" fmla="*/ 249 w 309"/>
                  <a:gd name="T63" fmla="*/ 276 h 1615"/>
                  <a:gd name="T64" fmla="*/ 264 w 309"/>
                  <a:gd name="T65" fmla="*/ 263 h 1615"/>
                  <a:gd name="T66" fmla="*/ 277 w 309"/>
                  <a:gd name="T67" fmla="*/ 248 h 1615"/>
                  <a:gd name="T68" fmla="*/ 288 w 309"/>
                  <a:gd name="T69" fmla="*/ 232 h 1615"/>
                  <a:gd name="T70" fmla="*/ 297 w 309"/>
                  <a:gd name="T71" fmla="*/ 214 h 1615"/>
                  <a:gd name="T72" fmla="*/ 304 w 309"/>
                  <a:gd name="T73" fmla="*/ 194 h 1615"/>
                  <a:gd name="T74" fmla="*/ 307 w 309"/>
                  <a:gd name="T75" fmla="*/ 175 h 1615"/>
                  <a:gd name="T76" fmla="*/ 309 w 309"/>
                  <a:gd name="T77" fmla="*/ 155 h 1615"/>
                  <a:gd name="T78" fmla="*/ 307 w 309"/>
                  <a:gd name="T79" fmla="*/ 133 h 1615"/>
                  <a:gd name="T80" fmla="*/ 304 w 309"/>
                  <a:gd name="T81" fmla="*/ 114 h 1615"/>
                  <a:gd name="T82" fmla="*/ 297 w 309"/>
                  <a:gd name="T83" fmla="*/ 94 h 1615"/>
                  <a:gd name="T84" fmla="*/ 288 w 309"/>
                  <a:gd name="T85" fmla="*/ 76 h 1615"/>
                  <a:gd name="T86" fmla="*/ 277 w 309"/>
                  <a:gd name="T87" fmla="*/ 60 h 1615"/>
                  <a:gd name="T88" fmla="*/ 264 w 309"/>
                  <a:gd name="T89" fmla="*/ 45 h 1615"/>
                  <a:gd name="T90" fmla="*/ 249 w 309"/>
                  <a:gd name="T91" fmla="*/ 32 h 1615"/>
                  <a:gd name="T92" fmla="*/ 233 w 309"/>
                  <a:gd name="T93" fmla="*/ 21 h 1615"/>
                  <a:gd name="T94" fmla="*/ 215 w 309"/>
                  <a:gd name="T95" fmla="*/ 11 h 1615"/>
                  <a:gd name="T96" fmla="*/ 195 w 309"/>
                  <a:gd name="T97" fmla="*/ 5 h 1615"/>
                  <a:gd name="T98" fmla="*/ 176 w 309"/>
                  <a:gd name="T99" fmla="*/ 2 h 1615"/>
                  <a:gd name="T100" fmla="*/ 155 w 309"/>
                  <a:gd name="T101" fmla="*/ 0 h 1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9" h="1615">
                    <a:moveTo>
                      <a:pt x="292" y="452"/>
                    </a:moveTo>
                    <a:lnTo>
                      <a:pt x="18" y="452"/>
                    </a:lnTo>
                    <a:lnTo>
                      <a:pt x="18" y="1615"/>
                    </a:lnTo>
                    <a:lnTo>
                      <a:pt x="292" y="1615"/>
                    </a:lnTo>
                    <a:lnTo>
                      <a:pt x="292" y="452"/>
                    </a:lnTo>
                    <a:close/>
                    <a:moveTo>
                      <a:pt x="155" y="0"/>
                    </a:moveTo>
                    <a:lnTo>
                      <a:pt x="145" y="1"/>
                    </a:lnTo>
                    <a:lnTo>
                      <a:pt x="134" y="2"/>
                    </a:lnTo>
                    <a:lnTo>
                      <a:pt x="124" y="3"/>
                    </a:lnTo>
                    <a:lnTo>
                      <a:pt x="114" y="5"/>
                    </a:lnTo>
                    <a:lnTo>
                      <a:pt x="105" y="8"/>
                    </a:lnTo>
                    <a:lnTo>
                      <a:pt x="95" y="11"/>
                    </a:lnTo>
                    <a:lnTo>
                      <a:pt x="86" y="16"/>
                    </a:lnTo>
                    <a:lnTo>
                      <a:pt x="78" y="21"/>
                    </a:lnTo>
                    <a:lnTo>
                      <a:pt x="69" y="27"/>
                    </a:lnTo>
                    <a:lnTo>
                      <a:pt x="61" y="32"/>
                    </a:lnTo>
                    <a:lnTo>
                      <a:pt x="53" y="38"/>
                    </a:lnTo>
                    <a:lnTo>
                      <a:pt x="47" y="45"/>
                    </a:lnTo>
                    <a:lnTo>
                      <a:pt x="39" y="52"/>
                    </a:lnTo>
                    <a:lnTo>
                      <a:pt x="33" y="60"/>
                    </a:lnTo>
                    <a:lnTo>
                      <a:pt x="27" y="69"/>
                    </a:lnTo>
                    <a:lnTo>
                      <a:pt x="22" y="76"/>
                    </a:lnTo>
                    <a:lnTo>
                      <a:pt x="17" y="86"/>
                    </a:lnTo>
                    <a:lnTo>
                      <a:pt x="13" y="94"/>
                    </a:lnTo>
                    <a:lnTo>
                      <a:pt x="9" y="104"/>
                    </a:lnTo>
                    <a:lnTo>
                      <a:pt x="6" y="114"/>
                    </a:lnTo>
                    <a:lnTo>
                      <a:pt x="4" y="123"/>
                    </a:lnTo>
                    <a:lnTo>
                      <a:pt x="3" y="133"/>
                    </a:lnTo>
                    <a:lnTo>
                      <a:pt x="1" y="144"/>
                    </a:lnTo>
                    <a:lnTo>
                      <a:pt x="0" y="155"/>
                    </a:lnTo>
                    <a:lnTo>
                      <a:pt x="1" y="164"/>
                    </a:lnTo>
                    <a:lnTo>
                      <a:pt x="3" y="175"/>
                    </a:lnTo>
                    <a:lnTo>
                      <a:pt x="4" y="185"/>
                    </a:lnTo>
                    <a:lnTo>
                      <a:pt x="6" y="194"/>
                    </a:lnTo>
                    <a:lnTo>
                      <a:pt x="9" y="204"/>
                    </a:lnTo>
                    <a:lnTo>
                      <a:pt x="13" y="214"/>
                    </a:lnTo>
                    <a:lnTo>
                      <a:pt x="17" y="222"/>
                    </a:lnTo>
                    <a:lnTo>
                      <a:pt x="22" y="232"/>
                    </a:lnTo>
                    <a:lnTo>
                      <a:pt x="27" y="240"/>
                    </a:lnTo>
                    <a:lnTo>
                      <a:pt x="33" y="248"/>
                    </a:lnTo>
                    <a:lnTo>
                      <a:pt x="39" y="256"/>
                    </a:lnTo>
                    <a:lnTo>
                      <a:pt x="47" y="263"/>
                    </a:lnTo>
                    <a:lnTo>
                      <a:pt x="53" y="270"/>
                    </a:lnTo>
                    <a:lnTo>
                      <a:pt x="61" y="276"/>
                    </a:lnTo>
                    <a:lnTo>
                      <a:pt x="69" y="282"/>
                    </a:lnTo>
                    <a:lnTo>
                      <a:pt x="78" y="287"/>
                    </a:lnTo>
                    <a:lnTo>
                      <a:pt x="86" y="292"/>
                    </a:lnTo>
                    <a:lnTo>
                      <a:pt x="95" y="296"/>
                    </a:lnTo>
                    <a:lnTo>
                      <a:pt x="105" y="300"/>
                    </a:lnTo>
                    <a:lnTo>
                      <a:pt x="114" y="303"/>
                    </a:lnTo>
                    <a:lnTo>
                      <a:pt x="124" y="305"/>
                    </a:lnTo>
                    <a:lnTo>
                      <a:pt x="134" y="306"/>
                    </a:lnTo>
                    <a:lnTo>
                      <a:pt x="145" y="308"/>
                    </a:lnTo>
                    <a:lnTo>
                      <a:pt x="155" y="309"/>
                    </a:lnTo>
                    <a:lnTo>
                      <a:pt x="165" y="308"/>
                    </a:lnTo>
                    <a:lnTo>
                      <a:pt x="176" y="306"/>
                    </a:lnTo>
                    <a:lnTo>
                      <a:pt x="185" y="305"/>
                    </a:lnTo>
                    <a:lnTo>
                      <a:pt x="195" y="303"/>
                    </a:lnTo>
                    <a:lnTo>
                      <a:pt x="205" y="300"/>
                    </a:lnTo>
                    <a:lnTo>
                      <a:pt x="215" y="296"/>
                    </a:lnTo>
                    <a:lnTo>
                      <a:pt x="223" y="292"/>
                    </a:lnTo>
                    <a:lnTo>
                      <a:pt x="233" y="287"/>
                    </a:lnTo>
                    <a:lnTo>
                      <a:pt x="241" y="282"/>
                    </a:lnTo>
                    <a:lnTo>
                      <a:pt x="249" y="276"/>
                    </a:lnTo>
                    <a:lnTo>
                      <a:pt x="257" y="270"/>
                    </a:lnTo>
                    <a:lnTo>
                      <a:pt x="264" y="263"/>
                    </a:lnTo>
                    <a:lnTo>
                      <a:pt x="270" y="256"/>
                    </a:lnTo>
                    <a:lnTo>
                      <a:pt x="277" y="248"/>
                    </a:lnTo>
                    <a:lnTo>
                      <a:pt x="282" y="240"/>
                    </a:lnTo>
                    <a:lnTo>
                      <a:pt x="288" y="232"/>
                    </a:lnTo>
                    <a:lnTo>
                      <a:pt x="293" y="222"/>
                    </a:lnTo>
                    <a:lnTo>
                      <a:pt x="297" y="214"/>
                    </a:lnTo>
                    <a:lnTo>
                      <a:pt x="301" y="204"/>
                    </a:lnTo>
                    <a:lnTo>
                      <a:pt x="304" y="194"/>
                    </a:lnTo>
                    <a:lnTo>
                      <a:pt x="306" y="185"/>
                    </a:lnTo>
                    <a:lnTo>
                      <a:pt x="307" y="175"/>
                    </a:lnTo>
                    <a:lnTo>
                      <a:pt x="308" y="164"/>
                    </a:lnTo>
                    <a:lnTo>
                      <a:pt x="309" y="155"/>
                    </a:lnTo>
                    <a:lnTo>
                      <a:pt x="308" y="144"/>
                    </a:lnTo>
                    <a:lnTo>
                      <a:pt x="307" y="133"/>
                    </a:lnTo>
                    <a:lnTo>
                      <a:pt x="306" y="123"/>
                    </a:lnTo>
                    <a:lnTo>
                      <a:pt x="304" y="114"/>
                    </a:lnTo>
                    <a:lnTo>
                      <a:pt x="301" y="104"/>
                    </a:lnTo>
                    <a:lnTo>
                      <a:pt x="297" y="94"/>
                    </a:lnTo>
                    <a:lnTo>
                      <a:pt x="293" y="86"/>
                    </a:lnTo>
                    <a:lnTo>
                      <a:pt x="288" y="76"/>
                    </a:lnTo>
                    <a:lnTo>
                      <a:pt x="282" y="69"/>
                    </a:lnTo>
                    <a:lnTo>
                      <a:pt x="277" y="60"/>
                    </a:lnTo>
                    <a:lnTo>
                      <a:pt x="270" y="52"/>
                    </a:lnTo>
                    <a:lnTo>
                      <a:pt x="264" y="45"/>
                    </a:lnTo>
                    <a:lnTo>
                      <a:pt x="257" y="38"/>
                    </a:lnTo>
                    <a:lnTo>
                      <a:pt x="249" y="32"/>
                    </a:lnTo>
                    <a:lnTo>
                      <a:pt x="241" y="27"/>
                    </a:lnTo>
                    <a:lnTo>
                      <a:pt x="233" y="21"/>
                    </a:lnTo>
                    <a:lnTo>
                      <a:pt x="223" y="16"/>
                    </a:lnTo>
                    <a:lnTo>
                      <a:pt x="215" y="11"/>
                    </a:lnTo>
                    <a:lnTo>
                      <a:pt x="205" y="8"/>
                    </a:lnTo>
                    <a:lnTo>
                      <a:pt x="195" y="5"/>
                    </a:lnTo>
                    <a:lnTo>
                      <a:pt x="185" y="3"/>
                    </a:lnTo>
                    <a:lnTo>
                      <a:pt x="176" y="2"/>
                    </a:lnTo>
                    <a:lnTo>
                      <a:pt x="165" y="1"/>
                    </a:lnTo>
                    <a:lnTo>
                      <a:pt x="15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8" name="Freeform 41"/>
              <p:cNvSpPr>
                <a:spLocks/>
              </p:cNvSpPr>
              <p:nvPr userDrawn="1"/>
            </p:nvSpPr>
            <p:spPr bwMode="auto">
              <a:xfrm>
                <a:off x="6699250" y="4237038"/>
                <a:ext cx="120650" cy="146050"/>
              </a:xfrm>
              <a:custGeom>
                <a:avLst/>
                <a:gdLst>
                  <a:gd name="T0" fmla="*/ 563 w 679"/>
                  <a:gd name="T1" fmla="*/ 18 h 827"/>
                  <a:gd name="T2" fmla="*/ 434 w 679"/>
                  <a:gd name="T3" fmla="*/ 1 h 827"/>
                  <a:gd name="T4" fmla="*/ 325 w 679"/>
                  <a:gd name="T5" fmla="*/ 6 h 827"/>
                  <a:gd name="T6" fmla="*/ 229 w 679"/>
                  <a:gd name="T7" fmla="*/ 32 h 827"/>
                  <a:gd name="T8" fmla="*/ 148 w 679"/>
                  <a:gd name="T9" fmla="*/ 81 h 827"/>
                  <a:gd name="T10" fmla="*/ 108 w 679"/>
                  <a:gd name="T11" fmla="*/ 123 h 827"/>
                  <a:gd name="T12" fmla="*/ 84 w 679"/>
                  <a:gd name="T13" fmla="*/ 163 h 827"/>
                  <a:gd name="T14" fmla="*/ 67 w 679"/>
                  <a:gd name="T15" fmla="*/ 209 h 827"/>
                  <a:gd name="T16" fmla="*/ 59 w 679"/>
                  <a:gd name="T17" fmla="*/ 262 h 827"/>
                  <a:gd name="T18" fmla="*/ 66 w 679"/>
                  <a:gd name="T19" fmla="*/ 334 h 827"/>
                  <a:gd name="T20" fmla="*/ 82 w 679"/>
                  <a:gd name="T21" fmla="*/ 380 h 827"/>
                  <a:gd name="T22" fmla="*/ 126 w 679"/>
                  <a:gd name="T23" fmla="*/ 432 h 827"/>
                  <a:gd name="T24" fmla="*/ 184 w 679"/>
                  <a:gd name="T25" fmla="*/ 464 h 827"/>
                  <a:gd name="T26" fmla="*/ 248 w 679"/>
                  <a:gd name="T27" fmla="*/ 483 h 827"/>
                  <a:gd name="T28" fmla="*/ 310 w 679"/>
                  <a:gd name="T29" fmla="*/ 497 h 827"/>
                  <a:gd name="T30" fmla="*/ 362 w 679"/>
                  <a:gd name="T31" fmla="*/ 512 h 827"/>
                  <a:gd name="T32" fmla="*/ 393 w 679"/>
                  <a:gd name="T33" fmla="*/ 534 h 827"/>
                  <a:gd name="T34" fmla="*/ 403 w 679"/>
                  <a:gd name="T35" fmla="*/ 556 h 827"/>
                  <a:gd name="T36" fmla="*/ 399 w 679"/>
                  <a:gd name="T37" fmla="*/ 587 h 827"/>
                  <a:gd name="T38" fmla="*/ 380 w 679"/>
                  <a:gd name="T39" fmla="*/ 607 h 827"/>
                  <a:gd name="T40" fmla="*/ 332 w 679"/>
                  <a:gd name="T41" fmla="*/ 624 h 827"/>
                  <a:gd name="T42" fmla="*/ 263 w 679"/>
                  <a:gd name="T43" fmla="*/ 618 h 827"/>
                  <a:gd name="T44" fmla="*/ 185 w 679"/>
                  <a:gd name="T45" fmla="*/ 592 h 827"/>
                  <a:gd name="T46" fmla="*/ 115 w 679"/>
                  <a:gd name="T47" fmla="*/ 556 h 827"/>
                  <a:gd name="T48" fmla="*/ 37 w 679"/>
                  <a:gd name="T49" fmla="*/ 759 h 827"/>
                  <a:gd name="T50" fmla="*/ 111 w 679"/>
                  <a:gd name="T51" fmla="*/ 791 h 827"/>
                  <a:gd name="T52" fmla="*/ 191 w 679"/>
                  <a:gd name="T53" fmla="*/ 814 h 827"/>
                  <a:gd name="T54" fmla="*/ 271 w 679"/>
                  <a:gd name="T55" fmla="*/ 826 h 827"/>
                  <a:gd name="T56" fmla="*/ 367 w 679"/>
                  <a:gd name="T57" fmla="*/ 825 h 827"/>
                  <a:gd name="T58" fmla="*/ 472 w 679"/>
                  <a:gd name="T59" fmla="*/ 803 h 827"/>
                  <a:gd name="T60" fmla="*/ 564 w 679"/>
                  <a:gd name="T61" fmla="*/ 760 h 827"/>
                  <a:gd name="T62" fmla="*/ 619 w 679"/>
                  <a:gd name="T63" fmla="*/ 711 h 827"/>
                  <a:gd name="T64" fmla="*/ 647 w 679"/>
                  <a:gd name="T65" fmla="*/ 670 h 827"/>
                  <a:gd name="T66" fmla="*/ 667 w 679"/>
                  <a:gd name="T67" fmla="*/ 622 h 827"/>
                  <a:gd name="T68" fmla="*/ 677 w 679"/>
                  <a:gd name="T69" fmla="*/ 568 h 827"/>
                  <a:gd name="T70" fmla="*/ 677 w 679"/>
                  <a:gd name="T71" fmla="*/ 505 h 827"/>
                  <a:gd name="T72" fmla="*/ 662 w 679"/>
                  <a:gd name="T73" fmla="*/ 446 h 827"/>
                  <a:gd name="T74" fmla="*/ 633 w 679"/>
                  <a:gd name="T75" fmla="*/ 399 h 827"/>
                  <a:gd name="T76" fmla="*/ 593 w 679"/>
                  <a:gd name="T77" fmla="*/ 363 h 827"/>
                  <a:gd name="T78" fmla="*/ 543 w 679"/>
                  <a:gd name="T79" fmla="*/ 335 h 827"/>
                  <a:gd name="T80" fmla="*/ 453 w 679"/>
                  <a:gd name="T81" fmla="*/ 309 h 827"/>
                  <a:gd name="T82" fmla="*/ 419 w 679"/>
                  <a:gd name="T83" fmla="*/ 302 h 827"/>
                  <a:gd name="T84" fmla="*/ 378 w 679"/>
                  <a:gd name="T85" fmla="*/ 292 h 827"/>
                  <a:gd name="T86" fmla="*/ 343 w 679"/>
                  <a:gd name="T87" fmla="*/ 272 h 827"/>
                  <a:gd name="T88" fmla="*/ 329 w 679"/>
                  <a:gd name="T89" fmla="*/ 241 h 827"/>
                  <a:gd name="T90" fmla="*/ 339 w 679"/>
                  <a:gd name="T91" fmla="*/ 215 h 827"/>
                  <a:gd name="T92" fmla="*/ 361 w 679"/>
                  <a:gd name="T93" fmla="*/ 199 h 827"/>
                  <a:gd name="T94" fmla="*/ 416 w 679"/>
                  <a:gd name="T95" fmla="*/ 187 h 827"/>
                  <a:gd name="T96" fmla="*/ 466 w 679"/>
                  <a:gd name="T97" fmla="*/ 193 h 827"/>
                  <a:gd name="T98" fmla="*/ 517 w 679"/>
                  <a:gd name="T99" fmla="*/ 206 h 827"/>
                  <a:gd name="T100" fmla="*/ 564 w 679"/>
                  <a:gd name="T101" fmla="*/ 226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79" h="827">
                    <a:moveTo>
                      <a:pt x="657" y="51"/>
                    </a:moveTo>
                    <a:lnTo>
                      <a:pt x="625" y="38"/>
                    </a:lnTo>
                    <a:lnTo>
                      <a:pt x="595" y="27"/>
                    </a:lnTo>
                    <a:lnTo>
                      <a:pt x="563" y="18"/>
                    </a:lnTo>
                    <a:lnTo>
                      <a:pt x="532" y="12"/>
                    </a:lnTo>
                    <a:lnTo>
                      <a:pt x="500" y="6"/>
                    </a:lnTo>
                    <a:lnTo>
                      <a:pt x="466" y="3"/>
                    </a:lnTo>
                    <a:lnTo>
                      <a:pt x="434" y="1"/>
                    </a:lnTo>
                    <a:lnTo>
                      <a:pt x="401" y="0"/>
                    </a:lnTo>
                    <a:lnTo>
                      <a:pt x="376" y="1"/>
                    </a:lnTo>
                    <a:lnTo>
                      <a:pt x="350" y="3"/>
                    </a:lnTo>
                    <a:lnTo>
                      <a:pt x="325" y="6"/>
                    </a:lnTo>
                    <a:lnTo>
                      <a:pt x="300" y="11"/>
                    </a:lnTo>
                    <a:lnTo>
                      <a:pt x="276" y="16"/>
                    </a:lnTo>
                    <a:lnTo>
                      <a:pt x="252" y="24"/>
                    </a:lnTo>
                    <a:lnTo>
                      <a:pt x="229" y="32"/>
                    </a:lnTo>
                    <a:lnTo>
                      <a:pt x="208" y="42"/>
                    </a:lnTo>
                    <a:lnTo>
                      <a:pt x="186" y="54"/>
                    </a:lnTo>
                    <a:lnTo>
                      <a:pt x="167" y="67"/>
                    </a:lnTo>
                    <a:lnTo>
                      <a:pt x="148" y="81"/>
                    </a:lnTo>
                    <a:lnTo>
                      <a:pt x="130" y="96"/>
                    </a:lnTo>
                    <a:lnTo>
                      <a:pt x="123" y="104"/>
                    </a:lnTo>
                    <a:lnTo>
                      <a:pt x="115" y="113"/>
                    </a:lnTo>
                    <a:lnTo>
                      <a:pt x="108" y="123"/>
                    </a:lnTo>
                    <a:lnTo>
                      <a:pt x="101" y="132"/>
                    </a:lnTo>
                    <a:lnTo>
                      <a:pt x="95" y="142"/>
                    </a:lnTo>
                    <a:lnTo>
                      <a:pt x="90" y="152"/>
                    </a:lnTo>
                    <a:lnTo>
                      <a:pt x="84" y="163"/>
                    </a:lnTo>
                    <a:lnTo>
                      <a:pt x="79" y="173"/>
                    </a:lnTo>
                    <a:lnTo>
                      <a:pt x="74" y="185"/>
                    </a:lnTo>
                    <a:lnTo>
                      <a:pt x="70" y="197"/>
                    </a:lnTo>
                    <a:lnTo>
                      <a:pt x="67" y="209"/>
                    </a:lnTo>
                    <a:lnTo>
                      <a:pt x="65" y="222"/>
                    </a:lnTo>
                    <a:lnTo>
                      <a:pt x="63" y="235"/>
                    </a:lnTo>
                    <a:lnTo>
                      <a:pt x="60" y="248"/>
                    </a:lnTo>
                    <a:lnTo>
                      <a:pt x="59" y="262"/>
                    </a:lnTo>
                    <a:lnTo>
                      <a:pt x="59" y="276"/>
                    </a:lnTo>
                    <a:lnTo>
                      <a:pt x="60" y="300"/>
                    </a:lnTo>
                    <a:lnTo>
                      <a:pt x="64" y="323"/>
                    </a:lnTo>
                    <a:lnTo>
                      <a:pt x="66" y="334"/>
                    </a:lnTo>
                    <a:lnTo>
                      <a:pt x="68" y="344"/>
                    </a:lnTo>
                    <a:lnTo>
                      <a:pt x="71" y="354"/>
                    </a:lnTo>
                    <a:lnTo>
                      <a:pt x="74" y="363"/>
                    </a:lnTo>
                    <a:lnTo>
                      <a:pt x="82" y="380"/>
                    </a:lnTo>
                    <a:lnTo>
                      <a:pt x="92" y="395"/>
                    </a:lnTo>
                    <a:lnTo>
                      <a:pt x="101" y="409"/>
                    </a:lnTo>
                    <a:lnTo>
                      <a:pt x="113" y="421"/>
                    </a:lnTo>
                    <a:lnTo>
                      <a:pt x="126" y="432"/>
                    </a:lnTo>
                    <a:lnTo>
                      <a:pt x="139" y="441"/>
                    </a:lnTo>
                    <a:lnTo>
                      <a:pt x="153" y="450"/>
                    </a:lnTo>
                    <a:lnTo>
                      <a:pt x="168" y="458"/>
                    </a:lnTo>
                    <a:lnTo>
                      <a:pt x="184" y="464"/>
                    </a:lnTo>
                    <a:lnTo>
                      <a:pt x="199" y="470"/>
                    </a:lnTo>
                    <a:lnTo>
                      <a:pt x="215" y="475"/>
                    </a:lnTo>
                    <a:lnTo>
                      <a:pt x="232" y="479"/>
                    </a:lnTo>
                    <a:lnTo>
                      <a:pt x="248" y="483"/>
                    </a:lnTo>
                    <a:lnTo>
                      <a:pt x="264" y="488"/>
                    </a:lnTo>
                    <a:lnTo>
                      <a:pt x="279" y="491"/>
                    </a:lnTo>
                    <a:lnTo>
                      <a:pt x="295" y="494"/>
                    </a:lnTo>
                    <a:lnTo>
                      <a:pt x="310" y="497"/>
                    </a:lnTo>
                    <a:lnTo>
                      <a:pt x="324" y="501"/>
                    </a:lnTo>
                    <a:lnTo>
                      <a:pt x="337" y="505"/>
                    </a:lnTo>
                    <a:lnTo>
                      <a:pt x="350" y="508"/>
                    </a:lnTo>
                    <a:lnTo>
                      <a:pt x="362" y="512"/>
                    </a:lnTo>
                    <a:lnTo>
                      <a:pt x="373" y="518"/>
                    </a:lnTo>
                    <a:lnTo>
                      <a:pt x="381" y="523"/>
                    </a:lnTo>
                    <a:lnTo>
                      <a:pt x="389" y="530"/>
                    </a:lnTo>
                    <a:lnTo>
                      <a:pt x="393" y="534"/>
                    </a:lnTo>
                    <a:lnTo>
                      <a:pt x="395" y="537"/>
                    </a:lnTo>
                    <a:lnTo>
                      <a:pt x="398" y="542"/>
                    </a:lnTo>
                    <a:lnTo>
                      <a:pt x="401" y="546"/>
                    </a:lnTo>
                    <a:lnTo>
                      <a:pt x="403" y="556"/>
                    </a:lnTo>
                    <a:lnTo>
                      <a:pt x="404" y="566"/>
                    </a:lnTo>
                    <a:lnTo>
                      <a:pt x="404" y="574"/>
                    </a:lnTo>
                    <a:lnTo>
                      <a:pt x="402" y="580"/>
                    </a:lnTo>
                    <a:lnTo>
                      <a:pt x="399" y="587"/>
                    </a:lnTo>
                    <a:lnTo>
                      <a:pt x="395" y="593"/>
                    </a:lnTo>
                    <a:lnTo>
                      <a:pt x="391" y="599"/>
                    </a:lnTo>
                    <a:lnTo>
                      <a:pt x="385" y="603"/>
                    </a:lnTo>
                    <a:lnTo>
                      <a:pt x="380" y="607"/>
                    </a:lnTo>
                    <a:lnTo>
                      <a:pt x="374" y="611"/>
                    </a:lnTo>
                    <a:lnTo>
                      <a:pt x="361" y="617"/>
                    </a:lnTo>
                    <a:lnTo>
                      <a:pt x="346" y="621"/>
                    </a:lnTo>
                    <a:lnTo>
                      <a:pt x="332" y="624"/>
                    </a:lnTo>
                    <a:lnTo>
                      <a:pt x="318" y="624"/>
                    </a:lnTo>
                    <a:lnTo>
                      <a:pt x="300" y="624"/>
                    </a:lnTo>
                    <a:lnTo>
                      <a:pt x="282" y="621"/>
                    </a:lnTo>
                    <a:lnTo>
                      <a:pt x="263" y="618"/>
                    </a:lnTo>
                    <a:lnTo>
                      <a:pt x="243" y="614"/>
                    </a:lnTo>
                    <a:lnTo>
                      <a:pt x="224" y="607"/>
                    </a:lnTo>
                    <a:lnTo>
                      <a:pt x="205" y="600"/>
                    </a:lnTo>
                    <a:lnTo>
                      <a:pt x="185" y="592"/>
                    </a:lnTo>
                    <a:lnTo>
                      <a:pt x="166" y="583"/>
                    </a:lnTo>
                    <a:lnTo>
                      <a:pt x="148" y="575"/>
                    </a:lnTo>
                    <a:lnTo>
                      <a:pt x="131" y="565"/>
                    </a:lnTo>
                    <a:lnTo>
                      <a:pt x="115" y="556"/>
                    </a:lnTo>
                    <a:lnTo>
                      <a:pt x="100" y="546"/>
                    </a:lnTo>
                    <a:lnTo>
                      <a:pt x="0" y="739"/>
                    </a:lnTo>
                    <a:lnTo>
                      <a:pt x="19" y="748"/>
                    </a:lnTo>
                    <a:lnTo>
                      <a:pt x="37" y="759"/>
                    </a:lnTo>
                    <a:lnTo>
                      <a:pt x="55" y="768"/>
                    </a:lnTo>
                    <a:lnTo>
                      <a:pt x="73" y="776"/>
                    </a:lnTo>
                    <a:lnTo>
                      <a:pt x="92" y="784"/>
                    </a:lnTo>
                    <a:lnTo>
                      <a:pt x="111" y="791"/>
                    </a:lnTo>
                    <a:lnTo>
                      <a:pt x="130" y="798"/>
                    </a:lnTo>
                    <a:lnTo>
                      <a:pt x="151" y="804"/>
                    </a:lnTo>
                    <a:lnTo>
                      <a:pt x="170" y="810"/>
                    </a:lnTo>
                    <a:lnTo>
                      <a:pt x="191" y="814"/>
                    </a:lnTo>
                    <a:lnTo>
                      <a:pt x="211" y="818"/>
                    </a:lnTo>
                    <a:lnTo>
                      <a:pt x="230" y="821"/>
                    </a:lnTo>
                    <a:lnTo>
                      <a:pt x="251" y="824"/>
                    </a:lnTo>
                    <a:lnTo>
                      <a:pt x="271" y="826"/>
                    </a:lnTo>
                    <a:lnTo>
                      <a:pt x="293" y="827"/>
                    </a:lnTo>
                    <a:lnTo>
                      <a:pt x="313" y="827"/>
                    </a:lnTo>
                    <a:lnTo>
                      <a:pt x="340" y="827"/>
                    </a:lnTo>
                    <a:lnTo>
                      <a:pt x="367" y="825"/>
                    </a:lnTo>
                    <a:lnTo>
                      <a:pt x="394" y="821"/>
                    </a:lnTo>
                    <a:lnTo>
                      <a:pt x="420" y="817"/>
                    </a:lnTo>
                    <a:lnTo>
                      <a:pt x="447" y="811"/>
                    </a:lnTo>
                    <a:lnTo>
                      <a:pt x="472" y="803"/>
                    </a:lnTo>
                    <a:lnTo>
                      <a:pt x="496" y="795"/>
                    </a:lnTo>
                    <a:lnTo>
                      <a:pt x="520" y="785"/>
                    </a:lnTo>
                    <a:lnTo>
                      <a:pt x="543" y="773"/>
                    </a:lnTo>
                    <a:lnTo>
                      <a:pt x="564" y="760"/>
                    </a:lnTo>
                    <a:lnTo>
                      <a:pt x="583" y="745"/>
                    </a:lnTo>
                    <a:lnTo>
                      <a:pt x="602" y="729"/>
                    </a:lnTo>
                    <a:lnTo>
                      <a:pt x="610" y="719"/>
                    </a:lnTo>
                    <a:lnTo>
                      <a:pt x="619" y="711"/>
                    </a:lnTo>
                    <a:lnTo>
                      <a:pt x="626" y="701"/>
                    </a:lnTo>
                    <a:lnTo>
                      <a:pt x="634" y="691"/>
                    </a:lnTo>
                    <a:lnTo>
                      <a:pt x="640" y="680"/>
                    </a:lnTo>
                    <a:lnTo>
                      <a:pt x="647" y="670"/>
                    </a:lnTo>
                    <a:lnTo>
                      <a:pt x="653" y="659"/>
                    </a:lnTo>
                    <a:lnTo>
                      <a:pt x="659" y="647"/>
                    </a:lnTo>
                    <a:lnTo>
                      <a:pt x="663" y="635"/>
                    </a:lnTo>
                    <a:lnTo>
                      <a:pt x="667" y="622"/>
                    </a:lnTo>
                    <a:lnTo>
                      <a:pt x="671" y="609"/>
                    </a:lnTo>
                    <a:lnTo>
                      <a:pt x="674" y="596"/>
                    </a:lnTo>
                    <a:lnTo>
                      <a:pt x="676" y="582"/>
                    </a:lnTo>
                    <a:lnTo>
                      <a:pt x="677" y="568"/>
                    </a:lnTo>
                    <a:lnTo>
                      <a:pt x="678" y="553"/>
                    </a:lnTo>
                    <a:lnTo>
                      <a:pt x="679" y="538"/>
                    </a:lnTo>
                    <a:lnTo>
                      <a:pt x="678" y="521"/>
                    </a:lnTo>
                    <a:lnTo>
                      <a:pt x="677" y="505"/>
                    </a:lnTo>
                    <a:lnTo>
                      <a:pt x="675" y="489"/>
                    </a:lnTo>
                    <a:lnTo>
                      <a:pt x="672" y="474"/>
                    </a:lnTo>
                    <a:lnTo>
                      <a:pt x="667" y="459"/>
                    </a:lnTo>
                    <a:lnTo>
                      <a:pt x="662" y="446"/>
                    </a:lnTo>
                    <a:lnTo>
                      <a:pt x="656" y="433"/>
                    </a:lnTo>
                    <a:lnTo>
                      <a:pt x="649" y="421"/>
                    </a:lnTo>
                    <a:lnTo>
                      <a:pt x="642" y="409"/>
                    </a:lnTo>
                    <a:lnTo>
                      <a:pt x="633" y="399"/>
                    </a:lnTo>
                    <a:lnTo>
                      <a:pt x="624" y="389"/>
                    </a:lnTo>
                    <a:lnTo>
                      <a:pt x="615" y="379"/>
                    </a:lnTo>
                    <a:lnTo>
                      <a:pt x="604" y="370"/>
                    </a:lnTo>
                    <a:lnTo>
                      <a:pt x="593" y="363"/>
                    </a:lnTo>
                    <a:lnTo>
                      <a:pt x="581" y="355"/>
                    </a:lnTo>
                    <a:lnTo>
                      <a:pt x="569" y="348"/>
                    </a:lnTo>
                    <a:lnTo>
                      <a:pt x="557" y="341"/>
                    </a:lnTo>
                    <a:lnTo>
                      <a:pt x="543" y="335"/>
                    </a:lnTo>
                    <a:lnTo>
                      <a:pt x="530" y="329"/>
                    </a:lnTo>
                    <a:lnTo>
                      <a:pt x="515" y="325"/>
                    </a:lnTo>
                    <a:lnTo>
                      <a:pt x="486" y="315"/>
                    </a:lnTo>
                    <a:lnTo>
                      <a:pt x="453" y="309"/>
                    </a:lnTo>
                    <a:lnTo>
                      <a:pt x="446" y="308"/>
                    </a:lnTo>
                    <a:lnTo>
                      <a:pt x="437" y="306"/>
                    </a:lnTo>
                    <a:lnTo>
                      <a:pt x="428" y="305"/>
                    </a:lnTo>
                    <a:lnTo>
                      <a:pt x="419" y="302"/>
                    </a:lnTo>
                    <a:lnTo>
                      <a:pt x="408" y="300"/>
                    </a:lnTo>
                    <a:lnTo>
                      <a:pt x="398" y="298"/>
                    </a:lnTo>
                    <a:lnTo>
                      <a:pt x="388" y="295"/>
                    </a:lnTo>
                    <a:lnTo>
                      <a:pt x="378" y="292"/>
                    </a:lnTo>
                    <a:lnTo>
                      <a:pt x="368" y="287"/>
                    </a:lnTo>
                    <a:lnTo>
                      <a:pt x="360" y="283"/>
                    </a:lnTo>
                    <a:lnTo>
                      <a:pt x="351" y="279"/>
                    </a:lnTo>
                    <a:lnTo>
                      <a:pt x="343" y="272"/>
                    </a:lnTo>
                    <a:lnTo>
                      <a:pt x="338" y="266"/>
                    </a:lnTo>
                    <a:lnTo>
                      <a:pt x="334" y="258"/>
                    </a:lnTo>
                    <a:lnTo>
                      <a:pt x="331" y="250"/>
                    </a:lnTo>
                    <a:lnTo>
                      <a:pt x="329" y="241"/>
                    </a:lnTo>
                    <a:lnTo>
                      <a:pt x="331" y="234"/>
                    </a:lnTo>
                    <a:lnTo>
                      <a:pt x="333" y="227"/>
                    </a:lnTo>
                    <a:lnTo>
                      <a:pt x="335" y="221"/>
                    </a:lnTo>
                    <a:lnTo>
                      <a:pt x="339" y="215"/>
                    </a:lnTo>
                    <a:lnTo>
                      <a:pt x="343" y="211"/>
                    </a:lnTo>
                    <a:lnTo>
                      <a:pt x="349" y="207"/>
                    </a:lnTo>
                    <a:lnTo>
                      <a:pt x="354" y="202"/>
                    </a:lnTo>
                    <a:lnTo>
                      <a:pt x="361" y="199"/>
                    </a:lnTo>
                    <a:lnTo>
                      <a:pt x="375" y="194"/>
                    </a:lnTo>
                    <a:lnTo>
                      <a:pt x="389" y="191"/>
                    </a:lnTo>
                    <a:lnTo>
                      <a:pt x="403" y="188"/>
                    </a:lnTo>
                    <a:lnTo>
                      <a:pt x="416" y="187"/>
                    </a:lnTo>
                    <a:lnTo>
                      <a:pt x="428" y="188"/>
                    </a:lnTo>
                    <a:lnTo>
                      <a:pt x="440" y="189"/>
                    </a:lnTo>
                    <a:lnTo>
                      <a:pt x="453" y="191"/>
                    </a:lnTo>
                    <a:lnTo>
                      <a:pt x="466" y="193"/>
                    </a:lnTo>
                    <a:lnTo>
                      <a:pt x="479" y="195"/>
                    </a:lnTo>
                    <a:lnTo>
                      <a:pt x="492" y="198"/>
                    </a:lnTo>
                    <a:lnTo>
                      <a:pt x="505" y="201"/>
                    </a:lnTo>
                    <a:lnTo>
                      <a:pt x="517" y="206"/>
                    </a:lnTo>
                    <a:lnTo>
                      <a:pt x="530" y="210"/>
                    </a:lnTo>
                    <a:lnTo>
                      <a:pt x="541" y="215"/>
                    </a:lnTo>
                    <a:lnTo>
                      <a:pt x="553" y="220"/>
                    </a:lnTo>
                    <a:lnTo>
                      <a:pt x="564" y="226"/>
                    </a:lnTo>
                    <a:lnTo>
                      <a:pt x="657" y="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69" name="Freeform 42"/>
              <p:cNvSpPr>
                <a:spLocks noEditPoints="1"/>
              </p:cNvSpPr>
              <p:nvPr userDrawn="1"/>
            </p:nvSpPr>
            <p:spPr bwMode="auto">
              <a:xfrm>
                <a:off x="6837363" y="4157663"/>
                <a:ext cx="158750" cy="225425"/>
              </a:xfrm>
              <a:custGeom>
                <a:avLst/>
                <a:gdLst>
                  <a:gd name="T0" fmla="*/ 629 w 904"/>
                  <a:gd name="T1" fmla="*/ 0 h 1280"/>
                  <a:gd name="T2" fmla="*/ 580 w 904"/>
                  <a:gd name="T3" fmla="*/ 510 h 1280"/>
                  <a:gd name="T4" fmla="*/ 500 w 904"/>
                  <a:gd name="T5" fmla="*/ 471 h 1280"/>
                  <a:gd name="T6" fmla="*/ 411 w 904"/>
                  <a:gd name="T7" fmla="*/ 454 h 1280"/>
                  <a:gd name="T8" fmla="*/ 326 w 904"/>
                  <a:gd name="T9" fmla="*/ 458 h 1280"/>
                  <a:gd name="T10" fmla="*/ 249 w 904"/>
                  <a:gd name="T11" fmla="*/ 479 h 1280"/>
                  <a:gd name="T12" fmla="*/ 181 w 904"/>
                  <a:gd name="T13" fmla="*/ 514 h 1280"/>
                  <a:gd name="T14" fmla="*/ 122 w 904"/>
                  <a:gd name="T15" fmla="*/ 563 h 1280"/>
                  <a:gd name="T16" fmla="*/ 74 w 904"/>
                  <a:gd name="T17" fmla="*/ 622 h 1280"/>
                  <a:gd name="T18" fmla="*/ 37 w 904"/>
                  <a:gd name="T19" fmla="*/ 690 h 1280"/>
                  <a:gd name="T20" fmla="*/ 12 w 904"/>
                  <a:gd name="T21" fmla="*/ 765 h 1280"/>
                  <a:gd name="T22" fmla="*/ 2 w 904"/>
                  <a:gd name="T23" fmla="*/ 845 h 1280"/>
                  <a:gd name="T24" fmla="*/ 4 w 904"/>
                  <a:gd name="T25" fmla="*/ 916 h 1280"/>
                  <a:gd name="T26" fmla="*/ 16 w 904"/>
                  <a:gd name="T27" fmla="*/ 979 h 1280"/>
                  <a:gd name="T28" fmla="*/ 36 w 904"/>
                  <a:gd name="T29" fmla="*/ 1040 h 1280"/>
                  <a:gd name="T30" fmla="*/ 64 w 904"/>
                  <a:gd name="T31" fmla="*/ 1095 h 1280"/>
                  <a:gd name="T32" fmla="*/ 101 w 904"/>
                  <a:gd name="T33" fmla="*/ 1145 h 1280"/>
                  <a:gd name="T34" fmla="*/ 144 w 904"/>
                  <a:gd name="T35" fmla="*/ 1188 h 1280"/>
                  <a:gd name="T36" fmla="*/ 193 w 904"/>
                  <a:gd name="T37" fmla="*/ 1225 h 1280"/>
                  <a:gd name="T38" fmla="*/ 248 w 904"/>
                  <a:gd name="T39" fmla="*/ 1253 h 1280"/>
                  <a:gd name="T40" fmla="*/ 309 w 904"/>
                  <a:gd name="T41" fmla="*/ 1271 h 1280"/>
                  <a:gd name="T42" fmla="*/ 375 w 904"/>
                  <a:gd name="T43" fmla="*/ 1280 h 1280"/>
                  <a:gd name="T44" fmla="*/ 460 w 904"/>
                  <a:gd name="T45" fmla="*/ 1273 h 1280"/>
                  <a:gd name="T46" fmla="*/ 545 w 904"/>
                  <a:gd name="T47" fmla="*/ 1243 h 1280"/>
                  <a:gd name="T48" fmla="*/ 590 w 904"/>
                  <a:gd name="T49" fmla="*/ 1211 h 1280"/>
                  <a:gd name="T50" fmla="*/ 620 w 904"/>
                  <a:gd name="T51" fmla="*/ 1178 h 1280"/>
                  <a:gd name="T52" fmla="*/ 462 w 904"/>
                  <a:gd name="T53" fmla="*/ 692 h 1280"/>
                  <a:gd name="T54" fmla="*/ 514 w 904"/>
                  <a:gd name="T55" fmla="*/ 698 h 1280"/>
                  <a:gd name="T56" fmla="*/ 557 w 904"/>
                  <a:gd name="T57" fmla="*/ 717 h 1280"/>
                  <a:gd name="T58" fmla="*/ 592 w 904"/>
                  <a:gd name="T59" fmla="*/ 744 h 1280"/>
                  <a:gd name="T60" fmla="*/ 617 w 904"/>
                  <a:gd name="T61" fmla="*/ 779 h 1280"/>
                  <a:gd name="T62" fmla="*/ 633 w 904"/>
                  <a:gd name="T63" fmla="*/ 821 h 1280"/>
                  <a:gd name="T64" fmla="*/ 639 w 904"/>
                  <a:gd name="T65" fmla="*/ 867 h 1280"/>
                  <a:gd name="T66" fmla="*/ 633 w 904"/>
                  <a:gd name="T67" fmla="*/ 915 h 1280"/>
                  <a:gd name="T68" fmla="*/ 617 w 904"/>
                  <a:gd name="T69" fmla="*/ 957 h 1280"/>
                  <a:gd name="T70" fmla="*/ 592 w 904"/>
                  <a:gd name="T71" fmla="*/ 991 h 1280"/>
                  <a:gd name="T72" fmla="*/ 557 w 904"/>
                  <a:gd name="T73" fmla="*/ 1018 h 1280"/>
                  <a:gd name="T74" fmla="*/ 514 w 904"/>
                  <a:gd name="T75" fmla="*/ 1035 h 1280"/>
                  <a:gd name="T76" fmla="*/ 462 w 904"/>
                  <a:gd name="T77" fmla="*/ 1042 h 1280"/>
                  <a:gd name="T78" fmla="*/ 409 w 904"/>
                  <a:gd name="T79" fmla="*/ 1035 h 1280"/>
                  <a:gd name="T80" fmla="*/ 366 w 904"/>
                  <a:gd name="T81" fmla="*/ 1018 h 1280"/>
                  <a:gd name="T82" fmla="*/ 331 w 904"/>
                  <a:gd name="T83" fmla="*/ 991 h 1280"/>
                  <a:gd name="T84" fmla="*/ 306 w 904"/>
                  <a:gd name="T85" fmla="*/ 957 h 1280"/>
                  <a:gd name="T86" fmla="*/ 290 w 904"/>
                  <a:gd name="T87" fmla="*/ 915 h 1280"/>
                  <a:gd name="T88" fmla="*/ 285 w 904"/>
                  <a:gd name="T89" fmla="*/ 867 h 1280"/>
                  <a:gd name="T90" fmla="*/ 290 w 904"/>
                  <a:gd name="T91" fmla="*/ 821 h 1280"/>
                  <a:gd name="T92" fmla="*/ 306 w 904"/>
                  <a:gd name="T93" fmla="*/ 779 h 1280"/>
                  <a:gd name="T94" fmla="*/ 331 w 904"/>
                  <a:gd name="T95" fmla="*/ 744 h 1280"/>
                  <a:gd name="T96" fmla="*/ 366 w 904"/>
                  <a:gd name="T97" fmla="*/ 717 h 1280"/>
                  <a:gd name="T98" fmla="*/ 409 w 904"/>
                  <a:gd name="T99" fmla="*/ 698 h 1280"/>
                  <a:gd name="T100" fmla="*/ 462 w 904"/>
                  <a:gd name="T101" fmla="*/ 692 h 1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04" h="1280">
                    <a:moveTo>
                      <a:pt x="629" y="1255"/>
                    </a:moveTo>
                    <a:lnTo>
                      <a:pt x="904" y="1255"/>
                    </a:lnTo>
                    <a:lnTo>
                      <a:pt x="904" y="0"/>
                    </a:lnTo>
                    <a:lnTo>
                      <a:pt x="629" y="0"/>
                    </a:lnTo>
                    <a:lnTo>
                      <a:pt x="629" y="554"/>
                    </a:lnTo>
                    <a:lnTo>
                      <a:pt x="614" y="538"/>
                    </a:lnTo>
                    <a:lnTo>
                      <a:pt x="598" y="523"/>
                    </a:lnTo>
                    <a:lnTo>
                      <a:pt x="580" y="510"/>
                    </a:lnTo>
                    <a:lnTo>
                      <a:pt x="561" y="498"/>
                    </a:lnTo>
                    <a:lnTo>
                      <a:pt x="542" y="487"/>
                    </a:lnTo>
                    <a:lnTo>
                      <a:pt x="521" y="479"/>
                    </a:lnTo>
                    <a:lnTo>
                      <a:pt x="500" y="471"/>
                    </a:lnTo>
                    <a:lnTo>
                      <a:pt x="478" y="465"/>
                    </a:lnTo>
                    <a:lnTo>
                      <a:pt x="456" y="459"/>
                    </a:lnTo>
                    <a:lnTo>
                      <a:pt x="434" y="456"/>
                    </a:lnTo>
                    <a:lnTo>
                      <a:pt x="411" y="454"/>
                    </a:lnTo>
                    <a:lnTo>
                      <a:pt x="389" y="453"/>
                    </a:lnTo>
                    <a:lnTo>
                      <a:pt x="367" y="454"/>
                    </a:lnTo>
                    <a:lnTo>
                      <a:pt x="347" y="456"/>
                    </a:lnTo>
                    <a:lnTo>
                      <a:pt x="326" y="458"/>
                    </a:lnTo>
                    <a:lnTo>
                      <a:pt x="306" y="462"/>
                    </a:lnTo>
                    <a:lnTo>
                      <a:pt x="287" y="467"/>
                    </a:lnTo>
                    <a:lnTo>
                      <a:pt x="268" y="472"/>
                    </a:lnTo>
                    <a:lnTo>
                      <a:pt x="249" y="479"/>
                    </a:lnTo>
                    <a:lnTo>
                      <a:pt x="232" y="486"/>
                    </a:lnTo>
                    <a:lnTo>
                      <a:pt x="214" y="495"/>
                    </a:lnTo>
                    <a:lnTo>
                      <a:pt x="197" y="505"/>
                    </a:lnTo>
                    <a:lnTo>
                      <a:pt x="181" y="514"/>
                    </a:lnTo>
                    <a:lnTo>
                      <a:pt x="165" y="525"/>
                    </a:lnTo>
                    <a:lnTo>
                      <a:pt x="150" y="537"/>
                    </a:lnTo>
                    <a:lnTo>
                      <a:pt x="136" y="549"/>
                    </a:lnTo>
                    <a:lnTo>
                      <a:pt x="122" y="563"/>
                    </a:lnTo>
                    <a:lnTo>
                      <a:pt x="109" y="577"/>
                    </a:lnTo>
                    <a:lnTo>
                      <a:pt x="96" y="591"/>
                    </a:lnTo>
                    <a:lnTo>
                      <a:pt x="84" y="606"/>
                    </a:lnTo>
                    <a:lnTo>
                      <a:pt x="74" y="622"/>
                    </a:lnTo>
                    <a:lnTo>
                      <a:pt x="63" y="638"/>
                    </a:lnTo>
                    <a:lnTo>
                      <a:pt x="53" y="654"/>
                    </a:lnTo>
                    <a:lnTo>
                      <a:pt x="45" y="672"/>
                    </a:lnTo>
                    <a:lnTo>
                      <a:pt x="37" y="690"/>
                    </a:lnTo>
                    <a:lnTo>
                      <a:pt x="29" y="708"/>
                    </a:lnTo>
                    <a:lnTo>
                      <a:pt x="23" y="726"/>
                    </a:lnTo>
                    <a:lnTo>
                      <a:pt x="17" y="746"/>
                    </a:lnTo>
                    <a:lnTo>
                      <a:pt x="12" y="765"/>
                    </a:lnTo>
                    <a:lnTo>
                      <a:pt x="8" y="785"/>
                    </a:lnTo>
                    <a:lnTo>
                      <a:pt x="5" y="804"/>
                    </a:lnTo>
                    <a:lnTo>
                      <a:pt x="3" y="824"/>
                    </a:lnTo>
                    <a:lnTo>
                      <a:pt x="2" y="845"/>
                    </a:lnTo>
                    <a:lnTo>
                      <a:pt x="0" y="866"/>
                    </a:lnTo>
                    <a:lnTo>
                      <a:pt x="2" y="883"/>
                    </a:lnTo>
                    <a:lnTo>
                      <a:pt x="2" y="899"/>
                    </a:lnTo>
                    <a:lnTo>
                      <a:pt x="4" y="916"/>
                    </a:lnTo>
                    <a:lnTo>
                      <a:pt x="6" y="932"/>
                    </a:lnTo>
                    <a:lnTo>
                      <a:pt x="8" y="947"/>
                    </a:lnTo>
                    <a:lnTo>
                      <a:pt x="11" y="963"/>
                    </a:lnTo>
                    <a:lnTo>
                      <a:pt x="16" y="979"/>
                    </a:lnTo>
                    <a:lnTo>
                      <a:pt x="20" y="995"/>
                    </a:lnTo>
                    <a:lnTo>
                      <a:pt x="24" y="1010"/>
                    </a:lnTo>
                    <a:lnTo>
                      <a:pt x="29" y="1025"/>
                    </a:lnTo>
                    <a:lnTo>
                      <a:pt x="36" y="1040"/>
                    </a:lnTo>
                    <a:lnTo>
                      <a:pt x="41" y="1054"/>
                    </a:lnTo>
                    <a:lnTo>
                      <a:pt x="49" y="1068"/>
                    </a:lnTo>
                    <a:lnTo>
                      <a:pt x="56" y="1082"/>
                    </a:lnTo>
                    <a:lnTo>
                      <a:pt x="64" y="1095"/>
                    </a:lnTo>
                    <a:lnTo>
                      <a:pt x="73" y="1108"/>
                    </a:lnTo>
                    <a:lnTo>
                      <a:pt x="81" y="1120"/>
                    </a:lnTo>
                    <a:lnTo>
                      <a:pt x="91" y="1133"/>
                    </a:lnTo>
                    <a:lnTo>
                      <a:pt x="101" y="1145"/>
                    </a:lnTo>
                    <a:lnTo>
                      <a:pt x="110" y="1156"/>
                    </a:lnTo>
                    <a:lnTo>
                      <a:pt x="121" y="1168"/>
                    </a:lnTo>
                    <a:lnTo>
                      <a:pt x="132" y="1179"/>
                    </a:lnTo>
                    <a:lnTo>
                      <a:pt x="144" y="1188"/>
                    </a:lnTo>
                    <a:lnTo>
                      <a:pt x="155" y="1198"/>
                    </a:lnTo>
                    <a:lnTo>
                      <a:pt x="167" y="1208"/>
                    </a:lnTo>
                    <a:lnTo>
                      <a:pt x="180" y="1216"/>
                    </a:lnTo>
                    <a:lnTo>
                      <a:pt x="193" y="1225"/>
                    </a:lnTo>
                    <a:lnTo>
                      <a:pt x="206" y="1232"/>
                    </a:lnTo>
                    <a:lnTo>
                      <a:pt x="220" y="1240"/>
                    </a:lnTo>
                    <a:lnTo>
                      <a:pt x="234" y="1246"/>
                    </a:lnTo>
                    <a:lnTo>
                      <a:pt x="248" y="1253"/>
                    </a:lnTo>
                    <a:lnTo>
                      <a:pt x="263" y="1258"/>
                    </a:lnTo>
                    <a:lnTo>
                      <a:pt x="278" y="1264"/>
                    </a:lnTo>
                    <a:lnTo>
                      <a:pt x="294" y="1268"/>
                    </a:lnTo>
                    <a:lnTo>
                      <a:pt x="309" y="1271"/>
                    </a:lnTo>
                    <a:lnTo>
                      <a:pt x="325" y="1274"/>
                    </a:lnTo>
                    <a:lnTo>
                      <a:pt x="342" y="1277"/>
                    </a:lnTo>
                    <a:lnTo>
                      <a:pt x="358" y="1279"/>
                    </a:lnTo>
                    <a:lnTo>
                      <a:pt x="375" y="1280"/>
                    </a:lnTo>
                    <a:lnTo>
                      <a:pt x="392" y="1280"/>
                    </a:lnTo>
                    <a:lnTo>
                      <a:pt x="415" y="1280"/>
                    </a:lnTo>
                    <a:lnTo>
                      <a:pt x="437" y="1278"/>
                    </a:lnTo>
                    <a:lnTo>
                      <a:pt x="460" y="1273"/>
                    </a:lnTo>
                    <a:lnTo>
                      <a:pt x="483" y="1268"/>
                    </a:lnTo>
                    <a:lnTo>
                      <a:pt x="504" y="1262"/>
                    </a:lnTo>
                    <a:lnTo>
                      <a:pt x="526" y="1253"/>
                    </a:lnTo>
                    <a:lnTo>
                      <a:pt x="545" y="1243"/>
                    </a:lnTo>
                    <a:lnTo>
                      <a:pt x="564" y="1231"/>
                    </a:lnTo>
                    <a:lnTo>
                      <a:pt x="574" y="1225"/>
                    </a:lnTo>
                    <a:lnTo>
                      <a:pt x="583" y="1218"/>
                    </a:lnTo>
                    <a:lnTo>
                      <a:pt x="590" y="1211"/>
                    </a:lnTo>
                    <a:lnTo>
                      <a:pt x="599" y="1203"/>
                    </a:lnTo>
                    <a:lnTo>
                      <a:pt x="606" y="1196"/>
                    </a:lnTo>
                    <a:lnTo>
                      <a:pt x="614" y="1187"/>
                    </a:lnTo>
                    <a:lnTo>
                      <a:pt x="620" y="1178"/>
                    </a:lnTo>
                    <a:lnTo>
                      <a:pt x="627" y="1169"/>
                    </a:lnTo>
                    <a:lnTo>
                      <a:pt x="629" y="1169"/>
                    </a:lnTo>
                    <a:lnTo>
                      <a:pt x="629" y="1255"/>
                    </a:lnTo>
                    <a:close/>
                    <a:moveTo>
                      <a:pt x="462" y="692"/>
                    </a:moveTo>
                    <a:lnTo>
                      <a:pt x="475" y="693"/>
                    </a:lnTo>
                    <a:lnTo>
                      <a:pt x="489" y="694"/>
                    </a:lnTo>
                    <a:lnTo>
                      <a:pt x="502" y="696"/>
                    </a:lnTo>
                    <a:lnTo>
                      <a:pt x="514" y="698"/>
                    </a:lnTo>
                    <a:lnTo>
                      <a:pt x="526" y="702"/>
                    </a:lnTo>
                    <a:lnTo>
                      <a:pt x="536" y="706"/>
                    </a:lnTo>
                    <a:lnTo>
                      <a:pt x="547" y="711"/>
                    </a:lnTo>
                    <a:lnTo>
                      <a:pt x="557" y="717"/>
                    </a:lnTo>
                    <a:lnTo>
                      <a:pt x="566" y="722"/>
                    </a:lnTo>
                    <a:lnTo>
                      <a:pt x="576" y="730"/>
                    </a:lnTo>
                    <a:lnTo>
                      <a:pt x="584" y="736"/>
                    </a:lnTo>
                    <a:lnTo>
                      <a:pt x="592" y="744"/>
                    </a:lnTo>
                    <a:lnTo>
                      <a:pt x="600" y="752"/>
                    </a:lnTo>
                    <a:lnTo>
                      <a:pt x="606" y="761"/>
                    </a:lnTo>
                    <a:lnTo>
                      <a:pt x="612" y="771"/>
                    </a:lnTo>
                    <a:lnTo>
                      <a:pt x="617" y="779"/>
                    </a:lnTo>
                    <a:lnTo>
                      <a:pt x="622" y="790"/>
                    </a:lnTo>
                    <a:lnTo>
                      <a:pt x="627" y="800"/>
                    </a:lnTo>
                    <a:lnTo>
                      <a:pt x="630" y="810"/>
                    </a:lnTo>
                    <a:lnTo>
                      <a:pt x="633" y="821"/>
                    </a:lnTo>
                    <a:lnTo>
                      <a:pt x="635" y="833"/>
                    </a:lnTo>
                    <a:lnTo>
                      <a:pt x="637" y="844"/>
                    </a:lnTo>
                    <a:lnTo>
                      <a:pt x="639" y="856"/>
                    </a:lnTo>
                    <a:lnTo>
                      <a:pt x="639" y="867"/>
                    </a:lnTo>
                    <a:lnTo>
                      <a:pt x="639" y="879"/>
                    </a:lnTo>
                    <a:lnTo>
                      <a:pt x="637" y="892"/>
                    </a:lnTo>
                    <a:lnTo>
                      <a:pt x="635" y="903"/>
                    </a:lnTo>
                    <a:lnTo>
                      <a:pt x="633" y="915"/>
                    </a:lnTo>
                    <a:lnTo>
                      <a:pt x="630" y="926"/>
                    </a:lnTo>
                    <a:lnTo>
                      <a:pt x="627" y="936"/>
                    </a:lnTo>
                    <a:lnTo>
                      <a:pt x="622" y="946"/>
                    </a:lnTo>
                    <a:lnTo>
                      <a:pt x="617" y="957"/>
                    </a:lnTo>
                    <a:lnTo>
                      <a:pt x="612" y="965"/>
                    </a:lnTo>
                    <a:lnTo>
                      <a:pt x="606" y="975"/>
                    </a:lnTo>
                    <a:lnTo>
                      <a:pt x="600" y="984"/>
                    </a:lnTo>
                    <a:lnTo>
                      <a:pt x="592" y="991"/>
                    </a:lnTo>
                    <a:lnTo>
                      <a:pt x="584" y="999"/>
                    </a:lnTo>
                    <a:lnTo>
                      <a:pt x="576" y="1006"/>
                    </a:lnTo>
                    <a:lnTo>
                      <a:pt x="566" y="1013"/>
                    </a:lnTo>
                    <a:lnTo>
                      <a:pt x="557" y="1018"/>
                    </a:lnTo>
                    <a:lnTo>
                      <a:pt x="547" y="1024"/>
                    </a:lnTo>
                    <a:lnTo>
                      <a:pt x="536" y="1028"/>
                    </a:lnTo>
                    <a:lnTo>
                      <a:pt x="526" y="1032"/>
                    </a:lnTo>
                    <a:lnTo>
                      <a:pt x="514" y="1035"/>
                    </a:lnTo>
                    <a:lnTo>
                      <a:pt x="502" y="1038"/>
                    </a:lnTo>
                    <a:lnTo>
                      <a:pt x="489" y="1040"/>
                    </a:lnTo>
                    <a:lnTo>
                      <a:pt x="475" y="1041"/>
                    </a:lnTo>
                    <a:lnTo>
                      <a:pt x="462" y="1042"/>
                    </a:lnTo>
                    <a:lnTo>
                      <a:pt x="448" y="1041"/>
                    </a:lnTo>
                    <a:lnTo>
                      <a:pt x="435" y="1040"/>
                    </a:lnTo>
                    <a:lnTo>
                      <a:pt x="422" y="1038"/>
                    </a:lnTo>
                    <a:lnTo>
                      <a:pt x="409" y="1035"/>
                    </a:lnTo>
                    <a:lnTo>
                      <a:pt x="398" y="1032"/>
                    </a:lnTo>
                    <a:lnTo>
                      <a:pt x="387" y="1028"/>
                    </a:lnTo>
                    <a:lnTo>
                      <a:pt x="376" y="1024"/>
                    </a:lnTo>
                    <a:lnTo>
                      <a:pt x="366" y="1018"/>
                    </a:lnTo>
                    <a:lnTo>
                      <a:pt x="357" y="1013"/>
                    </a:lnTo>
                    <a:lnTo>
                      <a:pt x="348" y="1006"/>
                    </a:lnTo>
                    <a:lnTo>
                      <a:pt x="339" y="999"/>
                    </a:lnTo>
                    <a:lnTo>
                      <a:pt x="331" y="991"/>
                    </a:lnTo>
                    <a:lnTo>
                      <a:pt x="324" y="984"/>
                    </a:lnTo>
                    <a:lnTo>
                      <a:pt x="317" y="975"/>
                    </a:lnTo>
                    <a:lnTo>
                      <a:pt x="311" y="965"/>
                    </a:lnTo>
                    <a:lnTo>
                      <a:pt x="306" y="957"/>
                    </a:lnTo>
                    <a:lnTo>
                      <a:pt x="301" y="946"/>
                    </a:lnTo>
                    <a:lnTo>
                      <a:pt x="296" y="936"/>
                    </a:lnTo>
                    <a:lnTo>
                      <a:pt x="293" y="926"/>
                    </a:lnTo>
                    <a:lnTo>
                      <a:pt x="290" y="915"/>
                    </a:lnTo>
                    <a:lnTo>
                      <a:pt x="288" y="903"/>
                    </a:lnTo>
                    <a:lnTo>
                      <a:pt x="287" y="892"/>
                    </a:lnTo>
                    <a:lnTo>
                      <a:pt x="286" y="879"/>
                    </a:lnTo>
                    <a:lnTo>
                      <a:pt x="285" y="867"/>
                    </a:lnTo>
                    <a:lnTo>
                      <a:pt x="286" y="856"/>
                    </a:lnTo>
                    <a:lnTo>
                      <a:pt x="287" y="844"/>
                    </a:lnTo>
                    <a:lnTo>
                      <a:pt x="288" y="833"/>
                    </a:lnTo>
                    <a:lnTo>
                      <a:pt x="290" y="821"/>
                    </a:lnTo>
                    <a:lnTo>
                      <a:pt x="293" y="810"/>
                    </a:lnTo>
                    <a:lnTo>
                      <a:pt x="296" y="800"/>
                    </a:lnTo>
                    <a:lnTo>
                      <a:pt x="301" y="790"/>
                    </a:lnTo>
                    <a:lnTo>
                      <a:pt x="306" y="779"/>
                    </a:lnTo>
                    <a:lnTo>
                      <a:pt x="311" y="771"/>
                    </a:lnTo>
                    <a:lnTo>
                      <a:pt x="317" y="761"/>
                    </a:lnTo>
                    <a:lnTo>
                      <a:pt x="324" y="752"/>
                    </a:lnTo>
                    <a:lnTo>
                      <a:pt x="331" y="744"/>
                    </a:lnTo>
                    <a:lnTo>
                      <a:pt x="339" y="736"/>
                    </a:lnTo>
                    <a:lnTo>
                      <a:pt x="348" y="730"/>
                    </a:lnTo>
                    <a:lnTo>
                      <a:pt x="357" y="722"/>
                    </a:lnTo>
                    <a:lnTo>
                      <a:pt x="366" y="717"/>
                    </a:lnTo>
                    <a:lnTo>
                      <a:pt x="376" y="711"/>
                    </a:lnTo>
                    <a:lnTo>
                      <a:pt x="387" y="706"/>
                    </a:lnTo>
                    <a:lnTo>
                      <a:pt x="398" y="702"/>
                    </a:lnTo>
                    <a:lnTo>
                      <a:pt x="409" y="698"/>
                    </a:lnTo>
                    <a:lnTo>
                      <a:pt x="422" y="696"/>
                    </a:lnTo>
                    <a:lnTo>
                      <a:pt x="435" y="694"/>
                    </a:lnTo>
                    <a:lnTo>
                      <a:pt x="448" y="693"/>
                    </a:lnTo>
                    <a:lnTo>
                      <a:pt x="462" y="6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70" name="Freeform 43"/>
              <p:cNvSpPr>
                <a:spLocks/>
              </p:cNvSpPr>
              <p:nvPr userDrawn="1"/>
            </p:nvSpPr>
            <p:spPr bwMode="auto">
              <a:xfrm>
                <a:off x="7026275" y="4321175"/>
                <a:ext cx="61912" cy="63500"/>
              </a:xfrm>
              <a:custGeom>
                <a:avLst/>
                <a:gdLst>
                  <a:gd name="T0" fmla="*/ 165 w 354"/>
                  <a:gd name="T1" fmla="*/ 1 h 354"/>
                  <a:gd name="T2" fmla="*/ 141 w 354"/>
                  <a:gd name="T3" fmla="*/ 3 h 354"/>
                  <a:gd name="T4" fmla="*/ 118 w 354"/>
                  <a:gd name="T5" fmla="*/ 10 h 354"/>
                  <a:gd name="T6" fmla="*/ 98 w 354"/>
                  <a:gd name="T7" fmla="*/ 18 h 354"/>
                  <a:gd name="T8" fmla="*/ 77 w 354"/>
                  <a:gd name="T9" fmla="*/ 30 h 354"/>
                  <a:gd name="T10" fmla="*/ 60 w 354"/>
                  <a:gd name="T11" fmla="*/ 44 h 354"/>
                  <a:gd name="T12" fmla="*/ 44 w 354"/>
                  <a:gd name="T13" fmla="*/ 60 h 354"/>
                  <a:gd name="T14" fmla="*/ 30 w 354"/>
                  <a:gd name="T15" fmla="*/ 78 h 354"/>
                  <a:gd name="T16" fmla="*/ 18 w 354"/>
                  <a:gd name="T17" fmla="*/ 98 h 354"/>
                  <a:gd name="T18" fmla="*/ 10 w 354"/>
                  <a:gd name="T19" fmla="*/ 118 h 354"/>
                  <a:gd name="T20" fmla="*/ 4 w 354"/>
                  <a:gd name="T21" fmla="*/ 141 h 354"/>
                  <a:gd name="T22" fmla="*/ 1 w 354"/>
                  <a:gd name="T23" fmla="*/ 165 h 354"/>
                  <a:gd name="T24" fmla="*/ 1 w 354"/>
                  <a:gd name="T25" fmla="*/ 189 h 354"/>
                  <a:gd name="T26" fmla="*/ 4 w 354"/>
                  <a:gd name="T27" fmla="*/ 212 h 354"/>
                  <a:gd name="T28" fmla="*/ 10 w 354"/>
                  <a:gd name="T29" fmla="*/ 235 h 354"/>
                  <a:gd name="T30" fmla="*/ 18 w 354"/>
                  <a:gd name="T31" fmla="*/ 256 h 354"/>
                  <a:gd name="T32" fmla="*/ 30 w 354"/>
                  <a:gd name="T33" fmla="*/ 276 h 354"/>
                  <a:gd name="T34" fmla="*/ 44 w 354"/>
                  <a:gd name="T35" fmla="*/ 294 h 354"/>
                  <a:gd name="T36" fmla="*/ 60 w 354"/>
                  <a:gd name="T37" fmla="*/ 309 h 354"/>
                  <a:gd name="T38" fmla="*/ 77 w 354"/>
                  <a:gd name="T39" fmla="*/ 323 h 354"/>
                  <a:gd name="T40" fmla="*/ 98 w 354"/>
                  <a:gd name="T41" fmla="*/ 335 h 354"/>
                  <a:gd name="T42" fmla="*/ 118 w 354"/>
                  <a:gd name="T43" fmla="*/ 345 h 354"/>
                  <a:gd name="T44" fmla="*/ 141 w 354"/>
                  <a:gd name="T45" fmla="*/ 350 h 354"/>
                  <a:gd name="T46" fmla="*/ 165 w 354"/>
                  <a:gd name="T47" fmla="*/ 353 h 354"/>
                  <a:gd name="T48" fmla="*/ 189 w 354"/>
                  <a:gd name="T49" fmla="*/ 353 h 354"/>
                  <a:gd name="T50" fmla="*/ 213 w 354"/>
                  <a:gd name="T51" fmla="*/ 350 h 354"/>
                  <a:gd name="T52" fmla="*/ 236 w 354"/>
                  <a:gd name="T53" fmla="*/ 345 h 354"/>
                  <a:gd name="T54" fmla="*/ 256 w 354"/>
                  <a:gd name="T55" fmla="*/ 335 h 354"/>
                  <a:gd name="T56" fmla="*/ 277 w 354"/>
                  <a:gd name="T57" fmla="*/ 323 h 354"/>
                  <a:gd name="T58" fmla="*/ 294 w 354"/>
                  <a:gd name="T59" fmla="*/ 309 h 354"/>
                  <a:gd name="T60" fmla="*/ 310 w 354"/>
                  <a:gd name="T61" fmla="*/ 294 h 354"/>
                  <a:gd name="T62" fmla="*/ 324 w 354"/>
                  <a:gd name="T63" fmla="*/ 276 h 354"/>
                  <a:gd name="T64" fmla="*/ 336 w 354"/>
                  <a:gd name="T65" fmla="*/ 256 h 354"/>
                  <a:gd name="T66" fmla="*/ 344 w 354"/>
                  <a:gd name="T67" fmla="*/ 235 h 354"/>
                  <a:gd name="T68" fmla="*/ 350 w 354"/>
                  <a:gd name="T69" fmla="*/ 212 h 354"/>
                  <a:gd name="T70" fmla="*/ 353 w 354"/>
                  <a:gd name="T71" fmla="*/ 189 h 354"/>
                  <a:gd name="T72" fmla="*/ 353 w 354"/>
                  <a:gd name="T73" fmla="*/ 165 h 354"/>
                  <a:gd name="T74" fmla="*/ 350 w 354"/>
                  <a:gd name="T75" fmla="*/ 141 h 354"/>
                  <a:gd name="T76" fmla="*/ 344 w 354"/>
                  <a:gd name="T77" fmla="*/ 118 h 354"/>
                  <a:gd name="T78" fmla="*/ 336 w 354"/>
                  <a:gd name="T79" fmla="*/ 98 h 354"/>
                  <a:gd name="T80" fmla="*/ 324 w 354"/>
                  <a:gd name="T81" fmla="*/ 78 h 354"/>
                  <a:gd name="T82" fmla="*/ 310 w 354"/>
                  <a:gd name="T83" fmla="*/ 60 h 354"/>
                  <a:gd name="T84" fmla="*/ 294 w 354"/>
                  <a:gd name="T85" fmla="*/ 44 h 354"/>
                  <a:gd name="T86" fmla="*/ 277 w 354"/>
                  <a:gd name="T87" fmla="*/ 30 h 354"/>
                  <a:gd name="T88" fmla="*/ 256 w 354"/>
                  <a:gd name="T89" fmla="*/ 18 h 354"/>
                  <a:gd name="T90" fmla="*/ 236 w 354"/>
                  <a:gd name="T91" fmla="*/ 10 h 354"/>
                  <a:gd name="T92" fmla="*/ 213 w 354"/>
                  <a:gd name="T93" fmla="*/ 3 h 354"/>
                  <a:gd name="T94" fmla="*/ 189 w 354"/>
                  <a:gd name="T95" fmla="*/ 1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4" h="354">
                    <a:moveTo>
                      <a:pt x="176" y="0"/>
                    </a:moveTo>
                    <a:lnTo>
                      <a:pt x="165" y="1"/>
                    </a:lnTo>
                    <a:lnTo>
                      <a:pt x="153" y="2"/>
                    </a:lnTo>
                    <a:lnTo>
                      <a:pt x="141" y="3"/>
                    </a:lnTo>
                    <a:lnTo>
                      <a:pt x="130" y="6"/>
                    </a:lnTo>
                    <a:lnTo>
                      <a:pt x="118" y="10"/>
                    </a:lnTo>
                    <a:lnTo>
                      <a:pt x="108" y="14"/>
                    </a:lnTo>
                    <a:lnTo>
                      <a:pt x="98" y="18"/>
                    </a:lnTo>
                    <a:lnTo>
                      <a:pt x="87" y="24"/>
                    </a:lnTo>
                    <a:lnTo>
                      <a:pt x="77" y="30"/>
                    </a:lnTo>
                    <a:lnTo>
                      <a:pt x="69" y="37"/>
                    </a:lnTo>
                    <a:lnTo>
                      <a:pt x="60" y="44"/>
                    </a:lnTo>
                    <a:lnTo>
                      <a:pt x="52" y="52"/>
                    </a:lnTo>
                    <a:lnTo>
                      <a:pt x="44" y="60"/>
                    </a:lnTo>
                    <a:lnTo>
                      <a:pt x="37" y="69"/>
                    </a:lnTo>
                    <a:lnTo>
                      <a:pt x="30" y="78"/>
                    </a:lnTo>
                    <a:lnTo>
                      <a:pt x="24" y="87"/>
                    </a:lnTo>
                    <a:lnTo>
                      <a:pt x="18" y="98"/>
                    </a:lnTo>
                    <a:lnTo>
                      <a:pt x="14" y="108"/>
                    </a:lnTo>
                    <a:lnTo>
                      <a:pt x="10" y="118"/>
                    </a:lnTo>
                    <a:lnTo>
                      <a:pt x="6" y="130"/>
                    </a:lnTo>
                    <a:lnTo>
                      <a:pt x="4" y="141"/>
                    </a:lnTo>
                    <a:lnTo>
                      <a:pt x="2" y="153"/>
                    </a:lnTo>
                    <a:lnTo>
                      <a:pt x="1" y="165"/>
                    </a:lnTo>
                    <a:lnTo>
                      <a:pt x="0" y="177"/>
                    </a:lnTo>
                    <a:lnTo>
                      <a:pt x="1" y="189"/>
                    </a:lnTo>
                    <a:lnTo>
                      <a:pt x="2" y="201"/>
                    </a:lnTo>
                    <a:lnTo>
                      <a:pt x="4" y="212"/>
                    </a:lnTo>
                    <a:lnTo>
                      <a:pt x="6" y="224"/>
                    </a:lnTo>
                    <a:lnTo>
                      <a:pt x="10" y="235"/>
                    </a:lnTo>
                    <a:lnTo>
                      <a:pt x="14" y="245"/>
                    </a:lnTo>
                    <a:lnTo>
                      <a:pt x="18" y="256"/>
                    </a:lnTo>
                    <a:lnTo>
                      <a:pt x="24" y="266"/>
                    </a:lnTo>
                    <a:lnTo>
                      <a:pt x="30" y="276"/>
                    </a:lnTo>
                    <a:lnTo>
                      <a:pt x="37" y="285"/>
                    </a:lnTo>
                    <a:lnTo>
                      <a:pt x="44" y="294"/>
                    </a:lnTo>
                    <a:lnTo>
                      <a:pt x="52" y="301"/>
                    </a:lnTo>
                    <a:lnTo>
                      <a:pt x="60" y="309"/>
                    </a:lnTo>
                    <a:lnTo>
                      <a:pt x="69" y="317"/>
                    </a:lnTo>
                    <a:lnTo>
                      <a:pt x="77" y="323"/>
                    </a:lnTo>
                    <a:lnTo>
                      <a:pt x="87" y="329"/>
                    </a:lnTo>
                    <a:lnTo>
                      <a:pt x="98" y="335"/>
                    </a:lnTo>
                    <a:lnTo>
                      <a:pt x="108" y="340"/>
                    </a:lnTo>
                    <a:lnTo>
                      <a:pt x="118" y="345"/>
                    </a:lnTo>
                    <a:lnTo>
                      <a:pt x="130" y="348"/>
                    </a:lnTo>
                    <a:lnTo>
                      <a:pt x="141" y="350"/>
                    </a:lnTo>
                    <a:lnTo>
                      <a:pt x="153" y="352"/>
                    </a:lnTo>
                    <a:lnTo>
                      <a:pt x="165" y="353"/>
                    </a:lnTo>
                    <a:lnTo>
                      <a:pt x="176" y="354"/>
                    </a:lnTo>
                    <a:lnTo>
                      <a:pt x="189" y="353"/>
                    </a:lnTo>
                    <a:lnTo>
                      <a:pt x="201" y="352"/>
                    </a:lnTo>
                    <a:lnTo>
                      <a:pt x="213" y="350"/>
                    </a:lnTo>
                    <a:lnTo>
                      <a:pt x="224" y="348"/>
                    </a:lnTo>
                    <a:lnTo>
                      <a:pt x="236" y="345"/>
                    </a:lnTo>
                    <a:lnTo>
                      <a:pt x="246" y="340"/>
                    </a:lnTo>
                    <a:lnTo>
                      <a:pt x="256" y="335"/>
                    </a:lnTo>
                    <a:lnTo>
                      <a:pt x="267" y="329"/>
                    </a:lnTo>
                    <a:lnTo>
                      <a:pt x="277" y="323"/>
                    </a:lnTo>
                    <a:lnTo>
                      <a:pt x="285" y="317"/>
                    </a:lnTo>
                    <a:lnTo>
                      <a:pt x="294" y="309"/>
                    </a:lnTo>
                    <a:lnTo>
                      <a:pt x="302" y="301"/>
                    </a:lnTo>
                    <a:lnTo>
                      <a:pt x="310" y="294"/>
                    </a:lnTo>
                    <a:lnTo>
                      <a:pt x="317" y="285"/>
                    </a:lnTo>
                    <a:lnTo>
                      <a:pt x="324" y="276"/>
                    </a:lnTo>
                    <a:lnTo>
                      <a:pt x="330" y="266"/>
                    </a:lnTo>
                    <a:lnTo>
                      <a:pt x="336" y="256"/>
                    </a:lnTo>
                    <a:lnTo>
                      <a:pt x="340" y="245"/>
                    </a:lnTo>
                    <a:lnTo>
                      <a:pt x="344" y="235"/>
                    </a:lnTo>
                    <a:lnTo>
                      <a:pt x="348" y="224"/>
                    </a:lnTo>
                    <a:lnTo>
                      <a:pt x="350" y="212"/>
                    </a:lnTo>
                    <a:lnTo>
                      <a:pt x="352" y="201"/>
                    </a:lnTo>
                    <a:lnTo>
                      <a:pt x="353" y="189"/>
                    </a:lnTo>
                    <a:lnTo>
                      <a:pt x="354" y="177"/>
                    </a:lnTo>
                    <a:lnTo>
                      <a:pt x="353" y="165"/>
                    </a:lnTo>
                    <a:lnTo>
                      <a:pt x="352" y="153"/>
                    </a:lnTo>
                    <a:lnTo>
                      <a:pt x="350" y="141"/>
                    </a:lnTo>
                    <a:lnTo>
                      <a:pt x="348" y="130"/>
                    </a:lnTo>
                    <a:lnTo>
                      <a:pt x="344" y="118"/>
                    </a:lnTo>
                    <a:lnTo>
                      <a:pt x="340" y="108"/>
                    </a:lnTo>
                    <a:lnTo>
                      <a:pt x="336" y="98"/>
                    </a:lnTo>
                    <a:lnTo>
                      <a:pt x="330" y="87"/>
                    </a:lnTo>
                    <a:lnTo>
                      <a:pt x="324" y="78"/>
                    </a:lnTo>
                    <a:lnTo>
                      <a:pt x="317" y="69"/>
                    </a:lnTo>
                    <a:lnTo>
                      <a:pt x="310" y="60"/>
                    </a:lnTo>
                    <a:lnTo>
                      <a:pt x="302" y="52"/>
                    </a:lnTo>
                    <a:lnTo>
                      <a:pt x="294" y="44"/>
                    </a:lnTo>
                    <a:lnTo>
                      <a:pt x="285" y="37"/>
                    </a:lnTo>
                    <a:lnTo>
                      <a:pt x="277" y="30"/>
                    </a:lnTo>
                    <a:lnTo>
                      <a:pt x="267" y="24"/>
                    </a:lnTo>
                    <a:lnTo>
                      <a:pt x="256" y="18"/>
                    </a:lnTo>
                    <a:lnTo>
                      <a:pt x="246" y="14"/>
                    </a:lnTo>
                    <a:lnTo>
                      <a:pt x="236" y="10"/>
                    </a:lnTo>
                    <a:lnTo>
                      <a:pt x="224" y="6"/>
                    </a:lnTo>
                    <a:lnTo>
                      <a:pt x="213" y="3"/>
                    </a:lnTo>
                    <a:lnTo>
                      <a:pt x="201" y="2"/>
                    </a:lnTo>
                    <a:lnTo>
                      <a:pt x="189" y="1"/>
                    </a:lnTo>
                    <a:lnTo>
                      <a:pt x="17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71" name="Rectangle 44"/>
              <p:cNvSpPr>
                <a:spLocks noChangeArrowheads="1"/>
              </p:cNvSpPr>
              <p:nvPr userDrawn="1"/>
            </p:nvSpPr>
            <p:spPr bwMode="auto">
              <a:xfrm>
                <a:off x="7118350" y="4157663"/>
                <a:ext cx="49212" cy="2206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72" name="Freeform 45"/>
              <p:cNvSpPr>
                <a:spLocks/>
              </p:cNvSpPr>
              <p:nvPr userDrawn="1"/>
            </p:nvSpPr>
            <p:spPr bwMode="auto">
              <a:xfrm>
                <a:off x="7197725" y="4241800"/>
                <a:ext cx="146050" cy="141288"/>
              </a:xfrm>
              <a:custGeom>
                <a:avLst/>
                <a:gdLst>
                  <a:gd name="T0" fmla="*/ 0 w 825"/>
                  <a:gd name="T1" fmla="*/ 467 h 801"/>
                  <a:gd name="T2" fmla="*/ 2 w 825"/>
                  <a:gd name="T3" fmla="*/ 513 h 801"/>
                  <a:gd name="T4" fmla="*/ 8 w 825"/>
                  <a:gd name="T5" fmla="*/ 555 h 801"/>
                  <a:gd name="T6" fmla="*/ 18 w 825"/>
                  <a:gd name="T7" fmla="*/ 593 h 801"/>
                  <a:gd name="T8" fmla="*/ 31 w 825"/>
                  <a:gd name="T9" fmla="*/ 627 h 801"/>
                  <a:gd name="T10" fmla="*/ 49 w 825"/>
                  <a:gd name="T11" fmla="*/ 658 h 801"/>
                  <a:gd name="T12" fmla="*/ 69 w 825"/>
                  <a:gd name="T13" fmla="*/ 686 h 801"/>
                  <a:gd name="T14" fmla="*/ 93 w 825"/>
                  <a:gd name="T15" fmla="*/ 709 h 801"/>
                  <a:gd name="T16" fmla="*/ 118 w 825"/>
                  <a:gd name="T17" fmla="*/ 730 h 801"/>
                  <a:gd name="T18" fmla="*/ 149 w 825"/>
                  <a:gd name="T19" fmla="*/ 748 h 801"/>
                  <a:gd name="T20" fmla="*/ 180 w 825"/>
                  <a:gd name="T21" fmla="*/ 763 h 801"/>
                  <a:gd name="T22" fmla="*/ 213 w 825"/>
                  <a:gd name="T23" fmla="*/ 775 h 801"/>
                  <a:gd name="T24" fmla="*/ 250 w 825"/>
                  <a:gd name="T25" fmla="*/ 785 h 801"/>
                  <a:gd name="T26" fmla="*/ 288 w 825"/>
                  <a:gd name="T27" fmla="*/ 792 h 801"/>
                  <a:gd name="T28" fmla="*/ 328 w 825"/>
                  <a:gd name="T29" fmla="*/ 798 h 801"/>
                  <a:gd name="T30" fmla="*/ 369 w 825"/>
                  <a:gd name="T31" fmla="*/ 801 h 801"/>
                  <a:gd name="T32" fmla="*/ 412 w 825"/>
                  <a:gd name="T33" fmla="*/ 801 h 801"/>
                  <a:gd name="T34" fmla="*/ 455 w 825"/>
                  <a:gd name="T35" fmla="*/ 801 h 801"/>
                  <a:gd name="T36" fmla="*/ 497 w 825"/>
                  <a:gd name="T37" fmla="*/ 798 h 801"/>
                  <a:gd name="T38" fmla="*/ 537 w 825"/>
                  <a:gd name="T39" fmla="*/ 792 h 801"/>
                  <a:gd name="T40" fmla="*/ 575 w 825"/>
                  <a:gd name="T41" fmla="*/ 785 h 801"/>
                  <a:gd name="T42" fmla="*/ 611 w 825"/>
                  <a:gd name="T43" fmla="*/ 775 h 801"/>
                  <a:gd name="T44" fmla="*/ 646 w 825"/>
                  <a:gd name="T45" fmla="*/ 763 h 801"/>
                  <a:gd name="T46" fmla="*/ 677 w 825"/>
                  <a:gd name="T47" fmla="*/ 748 h 801"/>
                  <a:gd name="T48" fmla="*/ 706 w 825"/>
                  <a:gd name="T49" fmla="*/ 730 h 801"/>
                  <a:gd name="T50" fmla="*/ 733 w 825"/>
                  <a:gd name="T51" fmla="*/ 709 h 801"/>
                  <a:gd name="T52" fmla="*/ 756 w 825"/>
                  <a:gd name="T53" fmla="*/ 686 h 801"/>
                  <a:gd name="T54" fmla="*/ 776 w 825"/>
                  <a:gd name="T55" fmla="*/ 658 h 801"/>
                  <a:gd name="T56" fmla="*/ 793 w 825"/>
                  <a:gd name="T57" fmla="*/ 627 h 801"/>
                  <a:gd name="T58" fmla="*/ 807 w 825"/>
                  <a:gd name="T59" fmla="*/ 593 h 801"/>
                  <a:gd name="T60" fmla="*/ 817 w 825"/>
                  <a:gd name="T61" fmla="*/ 555 h 801"/>
                  <a:gd name="T62" fmla="*/ 823 w 825"/>
                  <a:gd name="T63" fmla="*/ 513 h 801"/>
                  <a:gd name="T64" fmla="*/ 825 w 825"/>
                  <a:gd name="T65" fmla="*/ 467 h 801"/>
                  <a:gd name="T66" fmla="*/ 550 w 825"/>
                  <a:gd name="T67" fmla="*/ 0 h 801"/>
                  <a:gd name="T68" fmla="*/ 550 w 825"/>
                  <a:gd name="T69" fmla="*/ 438 h 801"/>
                  <a:gd name="T70" fmla="*/ 545 w 825"/>
                  <a:gd name="T71" fmla="*/ 482 h 801"/>
                  <a:gd name="T72" fmla="*/ 536 w 825"/>
                  <a:gd name="T73" fmla="*/ 510 h 801"/>
                  <a:gd name="T74" fmla="*/ 528 w 825"/>
                  <a:gd name="T75" fmla="*/ 527 h 801"/>
                  <a:gd name="T76" fmla="*/ 519 w 825"/>
                  <a:gd name="T77" fmla="*/ 542 h 801"/>
                  <a:gd name="T78" fmla="*/ 506 w 825"/>
                  <a:gd name="T79" fmla="*/ 555 h 801"/>
                  <a:gd name="T80" fmla="*/ 491 w 825"/>
                  <a:gd name="T81" fmla="*/ 565 h 801"/>
                  <a:gd name="T82" fmla="*/ 473 w 825"/>
                  <a:gd name="T83" fmla="*/ 574 h 801"/>
                  <a:gd name="T84" fmla="*/ 451 w 825"/>
                  <a:gd name="T85" fmla="*/ 579 h 801"/>
                  <a:gd name="T86" fmla="*/ 426 w 825"/>
                  <a:gd name="T87" fmla="*/ 581 h 801"/>
                  <a:gd name="T88" fmla="*/ 399 w 825"/>
                  <a:gd name="T89" fmla="*/ 581 h 801"/>
                  <a:gd name="T90" fmla="*/ 375 w 825"/>
                  <a:gd name="T91" fmla="*/ 579 h 801"/>
                  <a:gd name="T92" fmla="*/ 353 w 825"/>
                  <a:gd name="T93" fmla="*/ 574 h 801"/>
                  <a:gd name="T94" fmla="*/ 335 w 825"/>
                  <a:gd name="T95" fmla="*/ 565 h 801"/>
                  <a:gd name="T96" fmla="*/ 319 w 825"/>
                  <a:gd name="T97" fmla="*/ 555 h 801"/>
                  <a:gd name="T98" fmla="*/ 307 w 825"/>
                  <a:gd name="T99" fmla="*/ 542 h 801"/>
                  <a:gd name="T100" fmla="*/ 296 w 825"/>
                  <a:gd name="T101" fmla="*/ 527 h 801"/>
                  <a:gd name="T102" fmla="*/ 288 w 825"/>
                  <a:gd name="T103" fmla="*/ 510 h 801"/>
                  <a:gd name="T104" fmla="*/ 281 w 825"/>
                  <a:gd name="T105" fmla="*/ 482 h 801"/>
                  <a:gd name="T106" fmla="*/ 276 w 825"/>
                  <a:gd name="T107" fmla="*/ 438 h 801"/>
                  <a:gd name="T108" fmla="*/ 275 w 825"/>
                  <a:gd name="T109" fmla="*/ 0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25" h="801">
                    <a:moveTo>
                      <a:pt x="0" y="0"/>
                    </a:moveTo>
                    <a:lnTo>
                      <a:pt x="0" y="467"/>
                    </a:lnTo>
                    <a:lnTo>
                      <a:pt x="0" y="491"/>
                    </a:lnTo>
                    <a:lnTo>
                      <a:pt x="2" y="513"/>
                    </a:lnTo>
                    <a:lnTo>
                      <a:pt x="4" y="535"/>
                    </a:lnTo>
                    <a:lnTo>
                      <a:pt x="8" y="555"/>
                    </a:lnTo>
                    <a:lnTo>
                      <a:pt x="12" y="575"/>
                    </a:lnTo>
                    <a:lnTo>
                      <a:pt x="18" y="593"/>
                    </a:lnTo>
                    <a:lnTo>
                      <a:pt x="24" y="610"/>
                    </a:lnTo>
                    <a:lnTo>
                      <a:pt x="31" y="627"/>
                    </a:lnTo>
                    <a:lnTo>
                      <a:pt x="40" y="643"/>
                    </a:lnTo>
                    <a:lnTo>
                      <a:pt x="49" y="658"/>
                    </a:lnTo>
                    <a:lnTo>
                      <a:pt x="58" y="672"/>
                    </a:lnTo>
                    <a:lnTo>
                      <a:pt x="69" y="686"/>
                    </a:lnTo>
                    <a:lnTo>
                      <a:pt x="81" y="697"/>
                    </a:lnTo>
                    <a:lnTo>
                      <a:pt x="93" y="709"/>
                    </a:lnTo>
                    <a:lnTo>
                      <a:pt x="106" y="720"/>
                    </a:lnTo>
                    <a:lnTo>
                      <a:pt x="118" y="730"/>
                    </a:lnTo>
                    <a:lnTo>
                      <a:pt x="134" y="739"/>
                    </a:lnTo>
                    <a:lnTo>
                      <a:pt x="149" y="748"/>
                    </a:lnTo>
                    <a:lnTo>
                      <a:pt x="164" y="756"/>
                    </a:lnTo>
                    <a:lnTo>
                      <a:pt x="180" y="763"/>
                    </a:lnTo>
                    <a:lnTo>
                      <a:pt x="196" y="770"/>
                    </a:lnTo>
                    <a:lnTo>
                      <a:pt x="213" y="775"/>
                    </a:lnTo>
                    <a:lnTo>
                      <a:pt x="231" y="780"/>
                    </a:lnTo>
                    <a:lnTo>
                      <a:pt x="250" y="785"/>
                    </a:lnTo>
                    <a:lnTo>
                      <a:pt x="269" y="789"/>
                    </a:lnTo>
                    <a:lnTo>
                      <a:pt x="288" y="792"/>
                    </a:lnTo>
                    <a:lnTo>
                      <a:pt x="308" y="795"/>
                    </a:lnTo>
                    <a:lnTo>
                      <a:pt x="328" y="798"/>
                    </a:lnTo>
                    <a:lnTo>
                      <a:pt x="349" y="800"/>
                    </a:lnTo>
                    <a:lnTo>
                      <a:pt x="369" y="801"/>
                    </a:lnTo>
                    <a:lnTo>
                      <a:pt x="391" y="801"/>
                    </a:lnTo>
                    <a:lnTo>
                      <a:pt x="412" y="801"/>
                    </a:lnTo>
                    <a:lnTo>
                      <a:pt x="434" y="801"/>
                    </a:lnTo>
                    <a:lnTo>
                      <a:pt x="455" y="801"/>
                    </a:lnTo>
                    <a:lnTo>
                      <a:pt x="477" y="800"/>
                    </a:lnTo>
                    <a:lnTo>
                      <a:pt x="497" y="798"/>
                    </a:lnTo>
                    <a:lnTo>
                      <a:pt x="517" y="795"/>
                    </a:lnTo>
                    <a:lnTo>
                      <a:pt x="537" y="792"/>
                    </a:lnTo>
                    <a:lnTo>
                      <a:pt x="556" y="789"/>
                    </a:lnTo>
                    <a:lnTo>
                      <a:pt x="575" y="785"/>
                    </a:lnTo>
                    <a:lnTo>
                      <a:pt x="593" y="780"/>
                    </a:lnTo>
                    <a:lnTo>
                      <a:pt x="611" y="775"/>
                    </a:lnTo>
                    <a:lnTo>
                      <a:pt x="629" y="770"/>
                    </a:lnTo>
                    <a:lnTo>
                      <a:pt x="646" y="763"/>
                    </a:lnTo>
                    <a:lnTo>
                      <a:pt x="661" y="756"/>
                    </a:lnTo>
                    <a:lnTo>
                      <a:pt x="677" y="748"/>
                    </a:lnTo>
                    <a:lnTo>
                      <a:pt x="692" y="739"/>
                    </a:lnTo>
                    <a:lnTo>
                      <a:pt x="706" y="730"/>
                    </a:lnTo>
                    <a:lnTo>
                      <a:pt x="720" y="720"/>
                    </a:lnTo>
                    <a:lnTo>
                      <a:pt x="733" y="709"/>
                    </a:lnTo>
                    <a:lnTo>
                      <a:pt x="745" y="697"/>
                    </a:lnTo>
                    <a:lnTo>
                      <a:pt x="756" y="686"/>
                    </a:lnTo>
                    <a:lnTo>
                      <a:pt x="766" y="672"/>
                    </a:lnTo>
                    <a:lnTo>
                      <a:pt x="776" y="658"/>
                    </a:lnTo>
                    <a:lnTo>
                      <a:pt x="785" y="643"/>
                    </a:lnTo>
                    <a:lnTo>
                      <a:pt x="793" y="627"/>
                    </a:lnTo>
                    <a:lnTo>
                      <a:pt x="801" y="610"/>
                    </a:lnTo>
                    <a:lnTo>
                      <a:pt x="807" y="593"/>
                    </a:lnTo>
                    <a:lnTo>
                      <a:pt x="813" y="575"/>
                    </a:lnTo>
                    <a:lnTo>
                      <a:pt x="817" y="555"/>
                    </a:lnTo>
                    <a:lnTo>
                      <a:pt x="820" y="535"/>
                    </a:lnTo>
                    <a:lnTo>
                      <a:pt x="823" y="513"/>
                    </a:lnTo>
                    <a:lnTo>
                      <a:pt x="824" y="491"/>
                    </a:lnTo>
                    <a:lnTo>
                      <a:pt x="825" y="467"/>
                    </a:lnTo>
                    <a:lnTo>
                      <a:pt x="825" y="0"/>
                    </a:lnTo>
                    <a:lnTo>
                      <a:pt x="550" y="0"/>
                    </a:lnTo>
                    <a:lnTo>
                      <a:pt x="550" y="414"/>
                    </a:lnTo>
                    <a:lnTo>
                      <a:pt x="550" y="438"/>
                    </a:lnTo>
                    <a:lnTo>
                      <a:pt x="548" y="461"/>
                    </a:lnTo>
                    <a:lnTo>
                      <a:pt x="545" y="482"/>
                    </a:lnTo>
                    <a:lnTo>
                      <a:pt x="539" y="502"/>
                    </a:lnTo>
                    <a:lnTo>
                      <a:pt x="536" y="510"/>
                    </a:lnTo>
                    <a:lnTo>
                      <a:pt x="533" y="520"/>
                    </a:lnTo>
                    <a:lnTo>
                      <a:pt x="528" y="527"/>
                    </a:lnTo>
                    <a:lnTo>
                      <a:pt x="524" y="535"/>
                    </a:lnTo>
                    <a:lnTo>
                      <a:pt x="519" y="542"/>
                    </a:lnTo>
                    <a:lnTo>
                      <a:pt x="512" y="549"/>
                    </a:lnTo>
                    <a:lnTo>
                      <a:pt x="506" y="555"/>
                    </a:lnTo>
                    <a:lnTo>
                      <a:pt x="498" y="561"/>
                    </a:lnTo>
                    <a:lnTo>
                      <a:pt x="491" y="565"/>
                    </a:lnTo>
                    <a:lnTo>
                      <a:pt x="482" y="569"/>
                    </a:lnTo>
                    <a:lnTo>
                      <a:pt x="473" y="574"/>
                    </a:lnTo>
                    <a:lnTo>
                      <a:pt x="462" y="577"/>
                    </a:lnTo>
                    <a:lnTo>
                      <a:pt x="451" y="579"/>
                    </a:lnTo>
                    <a:lnTo>
                      <a:pt x="439" y="580"/>
                    </a:lnTo>
                    <a:lnTo>
                      <a:pt x="426" y="581"/>
                    </a:lnTo>
                    <a:lnTo>
                      <a:pt x="412" y="582"/>
                    </a:lnTo>
                    <a:lnTo>
                      <a:pt x="399" y="581"/>
                    </a:lnTo>
                    <a:lnTo>
                      <a:pt x="386" y="580"/>
                    </a:lnTo>
                    <a:lnTo>
                      <a:pt x="375" y="579"/>
                    </a:lnTo>
                    <a:lnTo>
                      <a:pt x="363" y="577"/>
                    </a:lnTo>
                    <a:lnTo>
                      <a:pt x="353" y="574"/>
                    </a:lnTo>
                    <a:lnTo>
                      <a:pt x="343" y="569"/>
                    </a:lnTo>
                    <a:lnTo>
                      <a:pt x="335" y="565"/>
                    </a:lnTo>
                    <a:lnTo>
                      <a:pt x="326" y="561"/>
                    </a:lnTo>
                    <a:lnTo>
                      <a:pt x="319" y="555"/>
                    </a:lnTo>
                    <a:lnTo>
                      <a:pt x="312" y="549"/>
                    </a:lnTo>
                    <a:lnTo>
                      <a:pt x="307" y="542"/>
                    </a:lnTo>
                    <a:lnTo>
                      <a:pt x="301" y="535"/>
                    </a:lnTo>
                    <a:lnTo>
                      <a:pt x="296" y="527"/>
                    </a:lnTo>
                    <a:lnTo>
                      <a:pt x="292" y="520"/>
                    </a:lnTo>
                    <a:lnTo>
                      <a:pt x="288" y="510"/>
                    </a:lnTo>
                    <a:lnTo>
                      <a:pt x="285" y="502"/>
                    </a:lnTo>
                    <a:lnTo>
                      <a:pt x="281" y="482"/>
                    </a:lnTo>
                    <a:lnTo>
                      <a:pt x="277" y="461"/>
                    </a:lnTo>
                    <a:lnTo>
                      <a:pt x="276" y="438"/>
                    </a:lnTo>
                    <a:lnTo>
                      <a:pt x="275" y="414"/>
                    </a:lnTo>
                    <a:lnTo>
                      <a:pt x="27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73" name="Freeform 46"/>
              <p:cNvSpPr>
                <a:spLocks/>
              </p:cNvSpPr>
              <p:nvPr userDrawn="1"/>
            </p:nvSpPr>
            <p:spPr bwMode="auto">
              <a:xfrm>
                <a:off x="7373938" y="4321175"/>
                <a:ext cx="61912" cy="63500"/>
              </a:xfrm>
              <a:custGeom>
                <a:avLst/>
                <a:gdLst>
                  <a:gd name="T0" fmla="*/ 165 w 354"/>
                  <a:gd name="T1" fmla="*/ 1 h 354"/>
                  <a:gd name="T2" fmla="*/ 141 w 354"/>
                  <a:gd name="T3" fmla="*/ 3 h 354"/>
                  <a:gd name="T4" fmla="*/ 120 w 354"/>
                  <a:gd name="T5" fmla="*/ 10 h 354"/>
                  <a:gd name="T6" fmla="*/ 98 w 354"/>
                  <a:gd name="T7" fmla="*/ 18 h 354"/>
                  <a:gd name="T8" fmla="*/ 79 w 354"/>
                  <a:gd name="T9" fmla="*/ 30 h 354"/>
                  <a:gd name="T10" fmla="*/ 61 w 354"/>
                  <a:gd name="T11" fmla="*/ 44 h 354"/>
                  <a:gd name="T12" fmla="*/ 44 w 354"/>
                  <a:gd name="T13" fmla="*/ 60 h 354"/>
                  <a:gd name="T14" fmla="*/ 30 w 354"/>
                  <a:gd name="T15" fmla="*/ 78 h 354"/>
                  <a:gd name="T16" fmla="*/ 20 w 354"/>
                  <a:gd name="T17" fmla="*/ 98 h 354"/>
                  <a:gd name="T18" fmla="*/ 10 w 354"/>
                  <a:gd name="T19" fmla="*/ 118 h 354"/>
                  <a:gd name="T20" fmla="*/ 5 w 354"/>
                  <a:gd name="T21" fmla="*/ 141 h 354"/>
                  <a:gd name="T22" fmla="*/ 1 w 354"/>
                  <a:gd name="T23" fmla="*/ 165 h 354"/>
                  <a:gd name="T24" fmla="*/ 1 w 354"/>
                  <a:gd name="T25" fmla="*/ 189 h 354"/>
                  <a:gd name="T26" fmla="*/ 5 w 354"/>
                  <a:gd name="T27" fmla="*/ 212 h 354"/>
                  <a:gd name="T28" fmla="*/ 10 w 354"/>
                  <a:gd name="T29" fmla="*/ 235 h 354"/>
                  <a:gd name="T30" fmla="*/ 20 w 354"/>
                  <a:gd name="T31" fmla="*/ 256 h 354"/>
                  <a:gd name="T32" fmla="*/ 30 w 354"/>
                  <a:gd name="T33" fmla="*/ 276 h 354"/>
                  <a:gd name="T34" fmla="*/ 44 w 354"/>
                  <a:gd name="T35" fmla="*/ 294 h 354"/>
                  <a:gd name="T36" fmla="*/ 61 w 354"/>
                  <a:gd name="T37" fmla="*/ 309 h 354"/>
                  <a:gd name="T38" fmla="*/ 79 w 354"/>
                  <a:gd name="T39" fmla="*/ 323 h 354"/>
                  <a:gd name="T40" fmla="*/ 98 w 354"/>
                  <a:gd name="T41" fmla="*/ 335 h 354"/>
                  <a:gd name="T42" fmla="*/ 120 w 354"/>
                  <a:gd name="T43" fmla="*/ 345 h 354"/>
                  <a:gd name="T44" fmla="*/ 141 w 354"/>
                  <a:gd name="T45" fmla="*/ 350 h 354"/>
                  <a:gd name="T46" fmla="*/ 165 w 354"/>
                  <a:gd name="T47" fmla="*/ 353 h 354"/>
                  <a:gd name="T48" fmla="*/ 190 w 354"/>
                  <a:gd name="T49" fmla="*/ 353 h 354"/>
                  <a:gd name="T50" fmla="*/ 213 w 354"/>
                  <a:gd name="T51" fmla="*/ 350 h 354"/>
                  <a:gd name="T52" fmla="*/ 236 w 354"/>
                  <a:gd name="T53" fmla="*/ 345 h 354"/>
                  <a:gd name="T54" fmla="*/ 257 w 354"/>
                  <a:gd name="T55" fmla="*/ 335 h 354"/>
                  <a:gd name="T56" fmla="*/ 277 w 354"/>
                  <a:gd name="T57" fmla="*/ 323 h 354"/>
                  <a:gd name="T58" fmla="*/ 295 w 354"/>
                  <a:gd name="T59" fmla="*/ 309 h 354"/>
                  <a:gd name="T60" fmla="*/ 310 w 354"/>
                  <a:gd name="T61" fmla="*/ 294 h 354"/>
                  <a:gd name="T62" fmla="*/ 324 w 354"/>
                  <a:gd name="T63" fmla="*/ 276 h 354"/>
                  <a:gd name="T64" fmla="*/ 336 w 354"/>
                  <a:gd name="T65" fmla="*/ 256 h 354"/>
                  <a:gd name="T66" fmla="*/ 345 w 354"/>
                  <a:gd name="T67" fmla="*/ 235 h 354"/>
                  <a:gd name="T68" fmla="*/ 351 w 354"/>
                  <a:gd name="T69" fmla="*/ 212 h 354"/>
                  <a:gd name="T70" fmla="*/ 354 w 354"/>
                  <a:gd name="T71" fmla="*/ 189 h 354"/>
                  <a:gd name="T72" fmla="*/ 354 w 354"/>
                  <a:gd name="T73" fmla="*/ 165 h 354"/>
                  <a:gd name="T74" fmla="*/ 351 w 354"/>
                  <a:gd name="T75" fmla="*/ 141 h 354"/>
                  <a:gd name="T76" fmla="*/ 345 w 354"/>
                  <a:gd name="T77" fmla="*/ 118 h 354"/>
                  <a:gd name="T78" fmla="*/ 336 w 354"/>
                  <a:gd name="T79" fmla="*/ 98 h 354"/>
                  <a:gd name="T80" fmla="*/ 324 w 354"/>
                  <a:gd name="T81" fmla="*/ 78 h 354"/>
                  <a:gd name="T82" fmla="*/ 310 w 354"/>
                  <a:gd name="T83" fmla="*/ 60 h 354"/>
                  <a:gd name="T84" fmla="*/ 295 w 354"/>
                  <a:gd name="T85" fmla="*/ 44 h 354"/>
                  <a:gd name="T86" fmla="*/ 277 w 354"/>
                  <a:gd name="T87" fmla="*/ 30 h 354"/>
                  <a:gd name="T88" fmla="*/ 257 w 354"/>
                  <a:gd name="T89" fmla="*/ 18 h 354"/>
                  <a:gd name="T90" fmla="*/ 236 w 354"/>
                  <a:gd name="T91" fmla="*/ 10 h 354"/>
                  <a:gd name="T92" fmla="*/ 213 w 354"/>
                  <a:gd name="T93" fmla="*/ 3 h 354"/>
                  <a:gd name="T94" fmla="*/ 190 w 354"/>
                  <a:gd name="T95" fmla="*/ 1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4" h="354">
                    <a:moveTo>
                      <a:pt x="178" y="0"/>
                    </a:moveTo>
                    <a:lnTo>
                      <a:pt x="165" y="1"/>
                    </a:lnTo>
                    <a:lnTo>
                      <a:pt x="153" y="2"/>
                    </a:lnTo>
                    <a:lnTo>
                      <a:pt x="141" y="3"/>
                    </a:lnTo>
                    <a:lnTo>
                      <a:pt x="130" y="6"/>
                    </a:lnTo>
                    <a:lnTo>
                      <a:pt x="120" y="10"/>
                    </a:lnTo>
                    <a:lnTo>
                      <a:pt x="109" y="14"/>
                    </a:lnTo>
                    <a:lnTo>
                      <a:pt x="98" y="18"/>
                    </a:lnTo>
                    <a:lnTo>
                      <a:pt x="88" y="24"/>
                    </a:lnTo>
                    <a:lnTo>
                      <a:pt x="79" y="30"/>
                    </a:lnTo>
                    <a:lnTo>
                      <a:pt x="69" y="37"/>
                    </a:lnTo>
                    <a:lnTo>
                      <a:pt x="61" y="44"/>
                    </a:lnTo>
                    <a:lnTo>
                      <a:pt x="52" y="52"/>
                    </a:lnTo>
                    <a:lnTo>
                      <a:pt x="44" y="60"/>
                    </a:lnTo>
                    <a:lnTo>
                      <a:pt x="38" y="69"/>
                    </a:lnTo>
                    <a:lnTo>
                      <a:pt x="30" y="78"/>
                    </a:lnTo>
                    <a:lnTo>
                      <a:pt x="25" y="87"/>
                    </a:lnTo>
                    <a:lnTo>
                      <a:pt x="20" y="98"/>
                    </a:lnTo>
                    <a:lnTo>
                      <a:pt x="14" y="108"/>
                    </a:lnTo>
                    <a:lnTo>
                      <a:pt x="10" y="118"/>
                    </a:lnTo>
                    <a:lnTo>
                      <a:pt x="7" y="130"/>
                    </a:lnTo>
                    <a:lnTo>
                      <a:pt x="5" y="141"/>
                    </a:lnTo>
                    <a:lnTo>
                      <a:pt x="2" y="153"/>
                    </a:lnTo>
                    <a:lnTo>
                      <a:pt x="1" y="165"/>
                    </a:lnTo>
                    <a:lnTo>
                      <a:pt x="0" y="177"/>
                    </a:lnTo>
                    <a:lnTo>
                      <a:pt x="1" y="189"/>
                    </a:lnTo>
                    <a:lnTo>
                      <a:pt x="2" y="201"/>
                    </a:lnTo>
                    <a:lnTo>
                      <a:pt x="5" y="212"/>
                    </a:lnTo>
                    <a:lnTo>
                      <a:pt x="7" y="224"/>
                    </a:lnTo>
                    <a:lnTo>
                      <a:pt x="10" y="235"/>
                    </a:lnTo>
                    <a:lnTo>
                      <a:pt x="14" y="245"/>
                    </a:lnTo>
                    <a:lnTo>
                      <a:pt x="20" y="256"/>
                    </a:lnTo>
                    <a:lnTo>
                      <a:pt x="25" y="266"/>
                    </a:lnTo>
                    <a:lnTo>
                      <a:pt x="30" y="276"/>
                    </a:lnTo>
                    <a:lnTo>
                      <a:pt x="38" y="285"/>
                    </a:lnTo>
                    <a:lnTo>
                      <a:pt x="44" y="294"/>
                    </a:lnTo>
                    <a:lnTo>
                      <a:pt x="52" y="301"/>
                    </a:lnTo>
                    <a:lnTo>
                      <a:pt x="61" y="309"/>
                    </a:lnTo>
                    <a:lnTo>
                      <a:pt x="69" y="317"/>
                    </a:lnTo>
                    <a:lnTo>
                      <a:pt x="79" y="323"/>
                    </a:lnTo>
                    <a:lnTo>
                      <a:pt x="88" y="329"/>
                    </a:lnTo>
                    <a:lnTo>
                      <a:pt x="98" y="335"/>
                    </a:lnTo>
                    <a:lnTo>
                      <a:pt x="109" y="340"/>
                    </a:lnTo>
                    <a:lnTo>
                      <a:pt x="120" y="345"/>
                    </a:lnTo>
                    <a:lnTo>
                      <a:pt x="130" y="348"/>
                    </a:lnTo>
                    <a:lnTo>
                      <a:pt x="141" y="350"/>
                    </a:lnTo>
                    <a:lnTo>
                      <a:pt x="153" y="352"/>
                    </a:lnTo>
                    <a:lnTo>
                      <a:pt x="165" y="353"/>
                    </a:lnTo>
                    <a:lnTo>
                      <a:pt x="178" y="354"/>
                    </a:lnTo>
                    <a:lnTo>
                      <a:pt x="190" y="353"/>
                    </a:lnTo>
                    <a:lnTo>
                      <a:pt x="201" y="352"/>
                    </a:lnTo>
                    <a:lnTo>
                      <a:pt x="213" y="350"/>
                    </a:lnTo>
                    <a:lnTo>
                      <a:pt x="225" y="348"/>
                    </a:lnTo>
                    <a:lnTo>
                      <a:pt x="236" y="345"/>
                    </a:lnTo>
                    <a:lnTo>
                      <a:pt x="247" y="340"/>
                    </a:lnTo>
                    <a:lnTo>
                      <a:pt x="257" y="335"/>
                    </a:lnTo>
                    <a:lnTo>
                      <a:pt x="267" y="329"/>
                    </a:lnTo>
                    <a:lnTo>
                      <a:pt x="277" y="323"/>
                    </a:lnTo>
                    <a:lnTo>
                      <a:pt x="286" y="317"/>
                    </a:lnTo>
                    <a:lnTo>
                      <a:pt x="295" y="309"/>
                    </a:lnTo>
                    <a:lnTo>
                      <a:pt x="303" y="301"/>
                    </a:lnTo>
                    <a:lnTo>
                      <a:pt x="310" y="294"/>
                    </a:lnTo>
                    <a:lnTo>
                      <a:pt x="318" y="285"/>
                    </a:lnTo>
                    <a:lnTo>
                      <a:pt x="324" y="276"/>
                    </a:lnTo>
                    <a:lnTo>
                      <a:pt x="331" y="266"/>
                    </a:lnTo>
                    <a:lnTo>
                      <a:pt x="336" y="256"/>
                    </a:lnTo>
                    <a:lnTo>
                      <a:pt x="340" y="245"/>
                    </a:lnTo>
                    <a:lnTo>
                      <a:pt x="345" y="235"/>
                    </a:lnTo>
                    <a:lnTo>
                      <a:pt x="348" y="224"/>
                    </a:lnTo>
                    <a:lnTo>
                      <a:pt x="351" y="212"/>
                    </a:lnTo>
                    <a:lnTo>
                      <a:pt x="353" y="201"/>
                    </a:lnTo>
                    <a:lnTo>
                      <a:pt x="354" y="189"/>
                    </a:lnTo>
                    <a:lnTo>
                      <a:pt x="354" y="177"/>
                    </a:lnTo>
                    <a:lnTo>
                      <a:pt x="354" y="165"/>
                    </a:lnTo>
                    <a:lnTo>
                      <a:pt x="353" y="153"/>
                    </a:lnTo>
                    <a:lnTo>
                      <a:pt x="351" y="141"/>
                    </a:lnTo>
                    <a:lnTo>
                      <a:pt x="348" y="130"/>
                    </a:lnTo>
                    <a:lnTo>
                      <a:pt x="345" y="118"/>
                    </a:lnTo>
                    <a:lnTo>
                      <a:pt x="340" y="108"/>
                    </a:lnTo>
                    <a:lnTo>
                      <a:pt x="336" y="98"/>
                    </a:lnTo>
                    <a:lnTo>
                      <a:pt x="331" y="87"/>
                    </a:lnTo>
                    <a:lnTo>
                      <a:pt x="324" y="78"/>
                    </a:lnTo>
                    <a:lnTo>
                      <a:pt x="318" y="69"/>
                    </a:lnTo>
                    <a:lnTo>
                      <a:pt x="310" y="60"/>
                    </a:lnTo>
                    <a:lnTo>
                      <a:pt x="303" y="52"/>
                    </a:lnTo>
                    <a:lnTo>
                      <a:pt x="295" y="44"/>
                    </a:lnTo>
                    <a:lnTo>
                      <a:pt x="286" y="37"/>
                    </a:lnTo>
                    <a:lnTo>
                      <a:pt x="277" y="30"/>
                    </a:lnTo>
                    <a:lnTo>
                      <a:pt x="267" y="24"/>
                    </a:lnTo>
                    <a:lnTo>
                      <a:pt x="257" y="18"/>
                    </a:lnTo>
                    <a:lnTo>
                      <a:pt x="247" y="14"/>
                    </a:lnTo>
                    <a:lnTo>
                      <a:pt x="236" y="10"/>
                    </a:lnTo>
                    <a:lnTo>
                      <a:pt x="225" y="6"/>
                    </a:lnTo>
                    <a:lnTo>
                      <a:pt x="213" y="3"/>
                    </a:lnTo>
                    <a:lnTo>
                      <a:pt x="201" y="2"/>
                    </a:lnTo>
                    <a:lnTo>
                      <a:pt x="190" y="1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74" name="Freeform 47"/>
              <p:cNvSpPr>
                <a:spLocks/>
              </p:cNvSpPr>
              <p:nvPr userDrawn="1"/>
            </p:nvSpPr>
            <p:spPr bwMode="auto">
              <a:xfrm>
                <a:off x="7459663" y="4232275"/>
                <a:ext cx="130175" cy="150813"/>
              </a:xfrm>
              <a:custGeom>
                <a:avLst/>
                <a:gdLst>
                  <a:gd name="T0" fmla="*/ 600 w 745"/>
                  <a:gd name="T1" fmla="*/ 705 h 850"/>
                  <a:gd name="T2" fmla="*/ 504 w 745"/>
                  <a:gd name="T3" fmla="*/ 782 h 850"/>
                  <a:gd name="T4" fmla="*/ 405 w 745"/>
                  <a:gd name="T5" fmla="*/ 829 h 850"/>
                  <a:gd name="T6" fmla="*/ 302 w 745"/>
                  <a:gd name="T7" fmla="*/ 849 h 850"/>
                  <a:gd name="T8" fmla="*/ 229 w 745"/>
                  <a:gd name="T9" fmla="*/ 847 h 850"/>
                  <a:gd name="T10" fmla="*/ 173 w 745"/>
                  <a:gd name="T11" fmla="*/ 836 h 850"/>
                  <a:gd name="T12" fmla="*/ 123 w 745"/>
                  <a:gd name="T13" fmla="*/ 815 h 850"/>
                  <a:gd name="T14" fmla="*/ 82 w 745"/>
                  <a:gd name="T15" fmla="*/ 785 h 850"/>
                  <a:gd name="T16" fmla="*/ 48 w 745"/>
                  <a:gd name="T17" fmla="*/ 747 h 850"/>
                  <a:gd name="T18" fmla="*/ 23 w 745"/>
                  <a:gd name="T19" fmla="*/ 703 h 850"/>
                  <a:gd name="T20" fmla="*/ 7 w 745"/>
                  <a:gd name="T21" fmla="*/ 653 h 850"/>
                  <a:gd name="T22" fmla="*/ 1 w 745"/>
                  <a:gd name="T23" fmla="*/ 596 h 850"/>
                  <a:gd name="T24" fmla="*/ 3 w 745"/>
                  <a:gd name="T25" fmla="*/ 528 h 850"/>
                  <a:gd name="T26" fmla="*/ 15 w 745"/>
                  <a:gd name="T27" fmla="*/ 459 h 850"/>
                  <a:gd name="T28" fmla="*/ 37 w 745"/>
                  <a:gd name="T29" fmla="*/ 390 h 850"/>
                  <a:gd name="T30" fmla="*/ 68 w 745"/>
                  <a:gd name="T31" fmla="*/ 322 h 850"/>
                  <a:gd name="T32" fmla="*/ 109 w 745"/>
                  <a:gd name="T33" fmla="*/ 255 h 850"/>
                  <a:gd name="T34" fmla="*/ 157 w 745"/>
                  <a:gd name="T35" fmla="*/ 196 h 850"/>
                  <a:gd name="T36" fmla="*/ 212 w 745"/>
                  <a:gd name="T37" fmla="*/ 143 h 850"/>
                  <a:gd name="T38" fmla="*/ 272 w 745"/>
                  <a:gd name="T39" fmla="*/ 96 h 850"/>
                  <a:gd name="T40" fmla="*/ 338 w 745"/>
                  <a:gd name="T41" fmla="*/ 56 h 850"/>
                  <a:gd name="T42" fmla="*/ 403 w 745"/>
                  <a:gd name="T43" fmla="*/ 27 h 850"/>
                  <a:gd name="T44" fmla="*/ 468 w 745"/>
                  <a:gd name="T45" fmla="*/ 9 h 850"/>
                  <a:gd name="T46" fmla="*/ 531 w 745"/>
                  <a:gd name="T47" fmla="*/ 1 h 850"/>
                  <a:gd name="T48" fmla="*/ 615 w 745"/>
                  <a:gd name="T49" fmla="*/ 7 h 850"/>
                  <a:gd name="T50" fmla="*/ 683 w 745"/>
                  <a:gd name="T51" fmla="*/ 32 h 850"/>
                  <a:gd name="T52" fmla="*/ 726 w 745"/>
                  <a:gd name="T53" fmla="*/ 75 h 850"/>
                  <a:gd name="T54" fmla="*/ 745 w 745"/>
                  <a:gd name="T55" fmla="*/ 129 h 850"/>
                  <a:gd name="T56" fmla="*/ 741 w 745"/>
                  <a:gd name="T57" fmla="*/ 184 h 850"/>
                  <a:gd name="T58" fmla="*/ 720 w 745"/>
                  <a:gd name="T59" fmla="*/ 231 h 850"/>
                  <a:gd name="T60" fmla="*/ 690 w 745"/>
                  <a:gd name="T61" fmla="*/ 260 h 850"/>
                  <a:gd name="T62" fmla="*/ 657 w 745"/>
                  <a:gd name="T63" fmla="*/ 271 h 850"/>
                  <a:gd name="T64" fmla="*/ 628 w 745"/>
                  <a:gd name="T65" fmla="*/ 269 h 850"/>
                  <a:gd name="T66" fmla="*/ 605 w 745"/>
                  <a:gd name="T67" fmla="*/ 257 h 850"/>
                  <a:gd name="T68" fmla="*/ 589 w 745"/>
                  <a:gd name="T69" fmla="*/ 239 h 850"/>
                  <a:gd name="T70" fmla="*/ 582 w 745"/>
                  <a:gd name="T71" fmla="*/ 214 h 850"/>
                  <a:gd name="T72" fmla="*/ 586 w 745"/>
                  <a:gd name="T73" fmla="*/ 183 h 850"/>
                  <a:gd name="T74" fmla="*/ 608 w 745"/>
                  <a:gd name="T75" fmla="*/ 151 h 850"/>
                  <a:gd name="T76" fmla="*/ 640 w 745"/>
                  <a:gd name="T77" fmla="*/ 116 h 850"/>
                  <a:gd name="T78" fmla="*/ 647 w 745"/>
                  <a:gd name="T79" fmla="*/ 87 h 850"/>
                  <a:gd name="T80" fmla="*/ 641 w 745"/>
                  <a:gd name="T81" fmla="*/ 70 h 850"/>
                  <a:gd name="T82" fmla="*/ 624 w 745"/>
                  <a:gd name="T83" fmla="*/ 55 h 850"/>
                  <a:gd name="T84" fmla="*/ 589 w 745"/>
                  <a:gd name="T85" fmla="*/ 44 h 850"/>
                  <a:gd name="T86" fmla="*/ 533 w 745"/>
                  <a:gd name="T87" fmla="*/ 42 h 850"/>
                  <a:gd name="T88" fmla="*/ 444 w 745"/>
                  <a:gd name="T89" fmla="*/ 66 h 850"/>
                  <a:gd name="T90" fmla="*/ 357 w 745"/>
                  <a:gd name="T91" fmla="*/ 122 h 850"/>
                  <a:gd name="T92" fmla="*/ 278 w 745"/>
                  <a:gd name="T93" fmla="*/ 205 h 850"/>
                  <a:gd name="T94" fmla="*/ 211 w 745"/>
                  <a:gd name="T95" fmla="*/ 319 h 850"/>
                  <a:gd name="T96" fmla="*/ 177 w 745"/>
                  <a:gd name="T97" fmla="*/ 407 h 850"/>
                  <a:gd name="T98" fmla="*/ 161 w 745"/>
                  <a:gd name="T99" fmla="*/ 477 h 850"/>
                  <a:gd name="T100" fmla="*/ 153 w 745"/>
                  <a:gd name="T101" fmla="*/ 548 h 850"/>
                  <a:gd name="T102" fmla="*/ 161 w 745"/>
                  <a:gd name="T103" fmla="*/ 630 h 850"/>
                  <a:gd name="T104" fmla="*/ 194 w 745"/>
                  <a:gd name="T105" fmla="*/ 699 h 850"/>
                  <a:gd name="T106" fmla="*/ 251 w 745"/>
                  <a:gd name="T107" fmla="*/ 746 h 850"/>
                  <a:gd name="T108" fmla="*/ 329 w 745"/>
                  <a:gd name="T109" fmla="*/ 767 h 850"/>
                  <a:gd name="T110" fmla="*/ 403 w 745"/>
                  <a:gd name="T111" fmla="*/ 762 h 850"/>
                  <a:gd name="T112" fmla="*/ 473 w 745"/>
                  <a:gd name="T113" fmla="*/ 741 h 850"/>
                  <a:gd name="T114" fmla="*/ 544 w 745"/>
                  <a:gd name="T115" fmla="*/ 698 h 850"/>
                  <a:gd name="T116" fmla="*/ 624 w 745"/>
                  <a:gd name="T117" fmla="*/ 627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45" h="850">
                    <a:moveTo>
                      <a:pt x="671" y="628"/>
                    </a:moveTo>
                    <a:lnTo>
                      <a:pt x="647" y="656"/>
                    </a:lnTo>
                    <a:lnTo>
                      <a:pt x="624" y="682"/>
                    </a:lnTo>
                    <a:lnTo>
                      <a:pt x="600" y="705"/>
                    </a:lnTo>
                    <a:lnTo>
                      <a:pt x="576" y="728"/>
                    </a:lnTo>
                    <a:lnTo>
                      <a:pt x="552" y="747"/>
                    </a:lnTo>
                    <a:lnTo>
                      <a:pt x="528" y="766"/>
                    </a:lnTo>
                    <a:lnTo>
                      <a:pt x="504" y="782"/>
                    </a:lnTo>
                    <a:lnTo>
                      <a:pt x="480" y="796"/>
                    </a:lnTo>
                    <a:lnTo>
                      <a:pt x="455" y="809"/>
                    </a:lnTo>
                    <a:lnTo>
                      <a:pt x="431" y="819"/>
                    </a:lnTo>
                    <a:lnTo>
                      <a:pt x="405" y="829"/>
                    </a:lnTo>
                    <a:lnTo>
                      <a:pt x="381" y="837"/>
                    </a:lnTo>
                    <a:lnTo>
                      <a:pt x="355" y="842"/>
                    </a:lnTo>
                    <a:lnTo>
                      <a:pt x="328" y="846"/>
                    </a:lnTo>
                    <a:lnTo>
                      <a:pt x="302" y="849"/>
                    </a:lnTo>
                    <a:lnTo>
                      <a:pt x="275" y="850"/>
                    </a:lnTo>
                    <a:lnTo>
                      <a:pt x="259" y="850"/>
                    </a:lnTo>
                    <a:lnTo>
                      <a:pt x="244" y="849"/>
                    </a:lnTo>
                    <a:lnTo>
                      <a:pt x="229" y="847"/>
                    </a:lnTo>
                    <a:lnTo>
                      <a:pt x="214" y="845"/>
                    </a:lnTo>
                    <a:lnTo>
                      <a:pt x="200" y="842"/>
                    </a:lnTo>
                    <a:lnTo>
                      <a:pt x="186" y="839"/>
                    </a:lnTo>
                    <a:lnTo>
                      <a:pt x="173" y="836"/>
                    </a:lnTo>
                    <a:lnTo>
                      <a:pt x="160" y="831"/>
                    </a:lnTo>
                    <a:lnTo>
                      <a:pt x="147" y="826"/>
                    </a:lnTo>
                    <a:lnTo>
                      <a:pt x="135" y="821"/>
                    </a:lnTo>
                    <a:lnTo>
                      <a:pt x="123" y="815"/>
                    </a:lnTo>
                    <a:lnTo>
                      <a:pt x="113" y="809"/>
                    </a:lnTo>
                    <a:lnTo>
                      <a:pt x="102" y="801"/>
                    </a:lnTo>
                    <a:lnTo>
                      <a:pt x="92" y="794"/>
                    </a:lnTo>
                    <a:lnTo>
                      <a:pt x="82" y="785"/>
                    </a:lnTo>
                    <a:lnTo>
                      <a:pt x="73" y="776"/>
                    </a:lnTo>
                    <a:lnTo>
                      <a:pt x="64" y="767"/>
                    </a:lnTo>
                    <a:lnTo>
                      <a:pt x="56" y="757"/>
                    </a:lnTo>
                    <a:lnTo>
                      <a:pt x="48" y="747"/>
                    </a:lnTo>
                    <a:lnTo>
                      <a:pt x="41" y="737"/>
                    </a:lnTo>
                    <a:lnTo>
                      <a:pt x="34" y="726"/>
                    </a:lnTo>
                    <a:lnTo>
                      <a:pt x="29" y="715"/>
                    </a:lnTo>
                    <a:lnTo>
                      <a:pt x="23" y="703"/>
                    </a:lnTo>
                    <a:lnTo>
                      <a:pt x="18" y="691"/>
                    </a:lnTo>
                    <a:lnTo>
                      <a:pt x="14" y="678"/>
                    </a:lnTo>
                    <a:lnTo>
                      <a:pt x="10" y="665"/>
                    </a:lnTo>
                    <a:lnTo>
                      <a:pt x="7" y="653"/>
                    </a:lnTo>
                    <a:lnTo>
                      <a:pt x="5" y="639"/>
                    </a:lnTo>
                    <a:lnTo>
                      <a:pt x="3" y="625"/>
                    </a:lnTo>
                    <a:lnTo>
                      <a:pt x="2" y="609"/>
                    </a:lnTo>
                    <a:lnTo>
                      <a:pt x="1" y="596"/>
                    </a:lnTo>
                    <a:lnTo>
                      <a:pt x="0" y="580"/>
                    </a:lnTo>
                    <a:lnTo>
                      <a:pt x="1" y="562"/>
                    </a:lnTo>
                    <a:lnTo>
                      <a:pt x="2" y="545"/>
                    </a:lnTo>
                    <a:lnTo>
                      <a:pt x="3" y="528"/>
                    </a:lnTo>
                    <a:lnTo>
                      <a:pt x="5" y="510"/>
                    </a:lnTo>
                    <a:lnTo>
                      <a:pt x="8" y="493"/>
                    </a:lnTo>
                    <a:lnTo>
                      <a:pt x="11" y="476"/>
                    </a:lnTo>
                    <a:lnTo>
                      <a:pt x="15" y="459"/>
                    </a:lnTo>
                    <a:lnTo>
                      <a:pt x="20" y="442"/>
                    </a:lnTo>
                    <a:lnTo>
                      <a:pt x="24" y="424"/>
                    </a:lnTo>
                    <a:lnTo>
                      <a:pt x="31" y="407"/>
                    </a:lnTo>
                    <a:lnTo>
                      <a:pt x="37" y="390"/>
                    </a:lnTo>
                    <a:lnTo>
                      <a:pt x="44" y="373"/>
                    </a:lnTo>
                    <a:lnTo>
                      <a:pt x="51" y="355"/>
                    </a:lnTo>
                    <a:lnTo>
                      <a:pt x="60" y="338"/>
                    </a:lnTo>
                    <a:lnTo>
                      <a:pt x="68" y="322"/>
                    </a:lnTo>
                    <a:lnTo>
                      <a:pt x="78" y="305"/>
                    </a:lnTo>
                    <a:lnTo>
                      <a:pt x="88" y="288"/>
                    </a:lnTo>
                    <a:lnTo>
                      <a:pt x="99" y="271"/>
                    </a:lnTo>
                    <a:lnTo>
                      <a:pt x="109" y="255"/>
                    </a:lnTo>
                    <a:lnTo>
                      <a:pt x="121" y="240"/>
                    </a:lnTo>
                    <a:lnTo>
                      <a:pt x="132" y="225"/>
                    </a:lnTo>
                    <a:lnTo>
                      <a:pt x="145" y="210"/>
                    </a:lnTo>
                    <a:lnTo>
                      <a:pt x="157" y="196"/>
                    </a:lnTo>
                    <a:lnTo>
                      <a:pt x="170" y="182"/>
                    </a:lnTo>
                    <a:lnTo>
                      <a:pt x="184" y="169"/>
                    </a:lnTo>
                    <a:lnTo>
                      <a:pt x="197" y="155"/>
                    </a:lnTo>
                    <a:lnTo>
                      <a:pt x="212" y="143"/>
                    </a:lnTo>
                    <a:lnTo>
                      <a:pt x="226" y="130"/>
                    </a:lnTo>
                    <a:lnTo>
                      <a:pt x="241" y="119"/>
                    </a:lnTo>
                    <a:lnTo>
                      <a:pt x="256" y="107"/>
                    </a:lnTo>
                    <a:lnTo>
                      <a:pt x="272" y="96"/>
                    </a:lnTo>
                    <a:lnTo>
                      <a:pt x="288" y="85"/>
                    </a:lnTo>
                    <a:lnTo>
                      <a:pt x="305" y="74"/>
                    </a:lnTo>
                    <a:lnTo>
                      <a:pt x="321" y="66"/>
                    </a:lnTo>
                    <a:lnTo>
                      <a:pt x="338" y="56"/>
                    </a:lnTo>
                    <a:lnTo>
                      <a:pt x="354" y="49"/>
                    </a:lnTo>
                    <a:lnTo>
                      <a:pt x="371" y="40"/>
                    </a:lnTo>
                    <a:lnTo>
                      <a:pt x="387" y="33"/>
                    </a:lnTo>
                    <a:lnTo>
                      <a:pt x="403" y="27"/>
                    </a:lnTo>
                    <a:lnTo>
                      <a:pt x="419" y="22"/>
                    </a:lnTo>
                    <a:lnTo>
                      <a:pt x="435" y="16"/>
                    </a:lnTo>
                    <a:lnTo>
                      <a:pt x="452" y="12"/>
                    </a:lnTo>
                    <a:lnTo>
                      <a:pt x="468" y="9"/>
                    </a:lnTo>
                    <a:lnTo>
                      <a:pt x="484" y="5"/>
                    </a:lnTo>
                    <a:lnTo>
                      <a:pt x="500" y="3"/>
                    </a:lnTo>
                    <a:lnTo>
                      <a:pt x="515" y="2"/>
                    </a:lnTo>
                    <a:lnTo>
                      <a:pt x="531" y="1"/>
                    </a:lnTo>
                    <a:lnTo>
                      <a:pt x="547" y="0"/>
                    </a:lnTo>
                    <a:lnTo>
                      <a:pt x="571" y="1"/>
                    </a:lnTo>
                    <a:lnTo>
                      <a:pt x="594" y="3"/>
                    </a:lnTo>
                    <a:lnTo>
                      <a:pt x="615" y="7"/>
                    </a:lnTo>
                    <a:lnTo>
                      <a:pt x="634" y="11"/>
                    </a:lnTo>
                    <a:lnTo>
                      <a:pt x="652" y="16"/>
                    </a:lnTo>
                    <a:lnTo>
                      <a:pt x="669" y="24"/>
                    </a:lnTo>
                    <a:lnTo>
                      <a:pt x="683" y="32"/>
                    </a:lnTo>
                    <a:lnTo>
                      <a:pt x="696" y="42"/>
                    </a:lnTo>
                    <a:lnTo>
                      <a:pt x="708" y="53"/>
                    </a:lnTo>
                    <a:lnTo>
                      <a:pt x="717" y="64"/>
                    </a:lnTo>
                    <a:lnTo>
                      <a:pt x="726" y="75"/>
                    </a:lnTo>
                    <a:lnTo>
                      <a:pt x="733" y="88"/>
                    </a:lnTo>
                    <a:lnTo>
                      <a:pt x="739" y="101"/>
                    </a:lnTo>
                    <a:lnTo>
                      <a:pt x="742" y="115"/>
                    </a:lnTo>
                    <a:lnTo>
                      <a:pt x="745" y="129"/>
                    </a:lnTo>
                    <a:lnTo>
                      <a:pt x="745" y="144"/>
                    </a:lnTo>
                    <a:lnTo>
                      <a:pt x="745" y="158"/>
                    </a:lnTo>
                    <a:lnTo>
                      <a:pt x="743" y="171"/>
                    </a:lnTo>
                    <a:lnTo>
                      <a:pt x="741" y="184"/>
                    </a:lnTo>
                    <a:lnTo>
                      <a:pt x="737" y="196"/>
                    </a:lnTo>
                    <a:lnTo>
                      <a:pt x="732" y="208"/>
                    </a:lnTo>
                    <a:lnTo>
                      <a:pt x="726" y="220"/>
                    </a:lnTo>
                    <a:lnTo>
                      <a:pt x="720" y="231"/>
                    </a:lnTo>
                    <a:lnTo>
                      <a:pt x="711" y="241"/>
                    </a:lnTo>
                    <a:lnTo>
                      <a:pt x="704" y="248"/>
                    </a:lnTo>
                    <a:lnTo>
                      <a:pt x="697" y="254"/>
                    </a:lnTo>
                    <a:lnTo>
                      <a:pt x="690" y="260"/>
                    </a:lnTo>
                    <a:lnTo>
                      <a:pt x="682" y="264"/>
                    </a:lnTo>
                    <a:lnTo>
                      <a:pt x="674" y="267"/>
                    </a:lnTo>
                    <a:lnTo>
                      <a:pt x="666" y="270"/>
                    </a:lnTo>
                    <a:lnTo>
                      <a:pt x="657" y="271"/>
                    </a:lnTo>
                    <a:lnTo>
                      <a:pt x="647" y="273"/>
                    </a:lnTo>
                    <a:lnTo>
                      <a:pt x="641" y="271"/>
                    </a:lnTo>
                    <a:lnTo>
                      <a:pt x="634" y="270"/>
                    </a:lnTo>
                    <a:lnTo>
                      <a:pt x="628" y="269"/>
                    </a:lnTo>
                    <a:lnTo>
                      <a:pt x="622" y="267"/>
                    </a:lnTo>
                    <a:lnTo>
                      <a:pt x="616" y="265"/>
                    </a:lnTo>
                    <a:lnTo>
                      <a:pt x="611" y="262"/>
                    </a:lnTo>
                    <a:lnTo>
                      <a:pt x="605" y="257"/>
                    </a:lnTo>
                    <a:lnTo>
                      <a:pt x="601" y="253"/>
                    </a:lnTo>
                    <a:lnTo>
                      <a:pt x="597" y="249"/>
                    </a:lnTo>
                    <a:lnTo>
                      <a:pt x="593" y="243"/>
                    </a:lnTo>
                    <a:lnTo>
                      <a:pt x="589" y="239"/>
                    </a:lnTo>
                    <a:lnTo>
                      <a:pt x="587" y="233"/>
                    </a:lnTo>
                    <a:lnTo>
                      <a:pt x="585" y="227"/>
                    </a:lnTo>
                    <a:lnTo>
                      <a:pt x="583" y="221"/>
                    </a:lnTo>
                    <a:lnTo>
                      <a:pt x="582" y="214"/>
                    </a:lnTo>
                    <a:lnTo>
                      <a:pt x="582" y="208"/>
                    </a:lnTo>
                    <a:lnTo>
                      <a:pt x="583" y="199"/>
                    </a:lnTo>
                    <a:lnTo>
                      <a:pt x="584" y="192"/>
                    </a:lnTo>
                    <a:lnTo>
                      <a:pt x="586" y="183"/>
                    </a:lnTo>
                    <a:lnTo>
                      <a:pt x="589" y="176"/>
                    </a:lnTo>
                    <a:lnTo>
                      <a:pt x="594" y="168"/>
                    </a:lnTo>
                    <a:lnTo>
                      <a:pt x="599" y="159"/>
                    </a:lnTo>
                    <a:lnTo>
                      <a:pt x="608" y="151"/>
                    </a:lnTo>
                    <a:lnTo>
                      <a:pt x="617" y="141"/>
                    </a:lnTo>
                    <a:lnTo>
                      <a:pt x="627" y="131"/>
                    </a:lnTo>
                    <a:lnTo>
                      <a:pt x="634" y="123"/>
                    </a:lnTo>
                    <a:lnTo>
                      <a:pt x="640" y="116"/>
                    </a:lnTo>
                    <a:lnTo>
                      <a:pt x="643" y="111"/>
                    </a:lnTo>
                    <a:lnTo>
                      <a:pt x="646" y="101"/>
                    </a:lnTo>
                    <a:lnTo>
                      <a:pt x="647" y="92"/>
                    </a:lnTo>
                    <a:lnTo>
                      <a:pt x="647" y="87"/>
                    </a:lnTo>
                    <a:lnTo>
                      <a:pt x="646" y="83"/>
                    </a:lnTo>
                    <a:lnTo>
                      <a:pt x="645" y="79"/>
                    </a:lnTo>
                    <a:lnTo>
                      <a:pt x="643" y="74"/>
                    </a:lnTo>
                    <a:lnTo>
                      <a:pt x="641" y="70"/>
                    </a:lnTo>
                    <a:lnTo>
                      <a:pt x="638" y="67"/>
                    </a:lnTo>
                    <a:lnTo>
                      <a:pt x="634" y="64"/>
                    </a:lnTo>
                    <a:lnTo>
                      <a:pt x="630" y="59"/>
                    </a:lnTo>
                    <a:lnTo>
                      <a:pt x="624" y="55"/>
                    </a:lnTo>
                    <a:lnTo>
                      <a:pt x="616" y="52"/>
                    </a:lnTo>
                    <a:lnTo>
                      <a:pt x="608" y="49"/>
                    </a:lnTo>
                    <a:lnTo>
                      <a:pt x="599" y="46"/>
                    </a:lnTo>
                    <a:lnTo>
                      <a:pt x="589" y="44"/>
                    </a:lnTo>
                    <a:lnTo>
                      <a:pt x="579" y="42"/>
                    </a:lnTo>
                    <a:lnTo>
                      <a:pt x="568" y="42"/>
                    </a:lnTo>
                    <a:lnTo>
                      <a:pt x="556" y="41"/>
                    </a:lnTo>
                    <a:lnTo>
                      <a:pt x="533" y="42"/>
                    </a:lnTo>
                    <a:lnTo>
                      <a:pt x="511" y="45"/>
                    </a:lnTo>
                    <a:lnTo>
                      <a:pt x="488" y="51"/>
                    </a:lnTo>
                    <a:lnTo>
                      <a:pt x="467" y="57"/>
                    </a:lnTo>
                    <a:lnTo>
                      <a:pt x="444" y="66"/>
                    </a:lnTo>
                    <a:lnTo>
                      <a:pt x="423" y="77"/>
                    </a:lnTo>
                    <a:lnTo>
                      <a:pt x="400" y="89"/>
                    </a:lnTo>
                    <a:lnTo>
                      <a:pt x="378" y="105"/>
                    </a:lnTo>
                    <a:lnTo>
                      <a:pt x="357" y="122"/>
                    </a:lnTo>
                    <a:lnTo>
                      <a:pt x="336" y="139"/>
                    </a:lnTo>
                    <a:lnTo>
                      <a:pt x="316" y="159"/>
                    </a:lnTo>
                    <a:lnTo>
                      <a:pt x="297" y="181"/>
                    </a:lnTo>
                    <a:lnTo>
                      <a:pt x="278" y="205"/>
                    </a:lnTo>
                    <a:lnTo>
                      <a:pt x="261" y="229"/>
                    </a:lnTo>
                    <a:lnTo>
                      <a:pt x="244" y="255"/>
                    </a:lnTo>
                    <a:lnTo>
                      <a:pt x="229" y="284"/>
                    </a:lnTo>
                    <a:lnTo>
                      <a:pt x="211" y="319"/>
                    </a:lnTo>
                    <a:lnTo>
                      <a:pt x="195" y="354"/>
                    </a:lnTo>
                    <a:lnTo>
                      <a:pt x="189" y="372"/>
                    </a:lnTo>
                    <a:lnTo>
                      <a:pt x="183" y="390"/>
                    </a:lnTo>
                    <a:lnTo>
                      <a:pt x="177" y="407"/>
                    </a:lnTo>
                    <a:lnTo>
                      <a:pt x="172" y="424"/>
                    </a:lnTo>
                    <a:lnTo>
                      <a:pt x="167" y="443"/>
                    </a:lnTo>
                    <a:lnTo>
                      <a:pt x="164" y="460"/>
                    </a:lnTo>
                    <a:lnTo>
                      <a:pt x="161" y="477"/>
                    </a:lnTo>
                    <a:lnTo>
                      <a:pt x="158" y="495"/>
                    </a:lnTo>
                    <a:lnTo>
                      <a:pt x="156" y="513"/>
                    </a:lnTo>
                    <a:lnTo>
                      <a:pt x="155" y="530"/>
                    </a:lnTo>
                    <a:lnTo>
                      <a:pt x="153" y="548"/>
                    </a:lnTo>
                    <a:lnTo>
                      <a:pt x="153" y="565"/>
                    </a:lnTo>
                    <a:lnTo>
                      <a:pt x="155" y="588"/>
                    </a:lnTo>
                    <a:lnTo>
                      <a:pt x="157" y="609"/>
                    </a:lnTo>
                    <a:lnTo>
                      <a:pt x="161" y="630"/>
                    </a:lnTo>
                    <a:lnTo>
                      <a:pt x="166" y="648"/>
                    </a:lnTo>
                    <a:lnTo>
                      <a:pt x="174" y="667"/>
                    </a:lnTo>
                    <a:lnTo>
                      <a:pt x="184" y="683"/>
                    </a:lnTo>
                    <a:lnTo>
                      <a:pt x="194" y="699"/>
                    </a:lnTo>
                    <a:lnTo>
                      <a:pt x="206" y="713"/>
                    </a:lnTo>
                    <a:lnTo>
                      <a:pt x="220" y="726"/>
                    </a:lnTo>
                    <a:lnTo>
                      <a:pt x="235" y="737"/>
                    </a:lnTo>
                    <a:lnTo>
                      <a:pt x="251" y="746"/>
                    </a:lnTo>
                    <a:lnTo>
                      <a:pt x="269" y="754"/>
                    </a:lnTo>
                    <a:lnTo>
                      <a:pt x="288" y="760"/>
                    </a:lnTo>
                    <a:lnTo>
                      <a:pt x="307" y="765"/>
                    </a:lnTo>
                    <a:lnTo>
                      <a:pt x="329" y="767"/>
                    </a:lnTo>
                    <a:lnTo>
                      <a:pt x="350" y="768"/>
                    </a:lnTo>
                    <a:lnTo>
                      <a:pt x="369" y="767"/>
                    </a:lnTo>
                    <a:lnTo>
                      <a:pt x="386" y="766"/>
                    </a:lnTo>
                    <a:lnTo>
                      <a:pt x="403" y="762"/>
                    </a:lnTo>
                    <a:lnTo>
                      <a:pt x="420" y="758"/>
                    </a:lnTo>
                    <a:lnTo>
                      <a:pt x="439" y="754"/>
                    </a:lnTo>
                    <a:lnTo>
                      <a:pt x="456" y="747"/>
                    </a:lnTo>
                    <a:lnTo>
                      <a:pt x="473" y="741"/>
                    </a:lnTo>
                    <a:lnTo>
                      <a:pt x="490" y="732"/>
                    </a:lnTo>
                    <a:lnTo>
                      <a:pt x="508" y="723"/>
                    </a:lnTo>
                    <a:lnTo>
                      <a:pt x="526" y="711"/>
                    </a:lnTo>
                    <a:lnTo>
                      <a:pt x="544" y="698"/>
                    </a:lnTo>
                    <a:lnTo>
                      <a:pt x="563" y="683"/>
                    </a:lnTo>
                    <a:lnTo>
                      <a:pt x="583" y="665"/>
                    </a:lnTo>
                    <a:lnTo>
                      <a:pt x="603" y="647"/>
                    </a:lnTo>
                    <a:lnTo>
                      <a:pt x="624" y="627"/>
                    </a:lnTo>
                    <a:lnTo>
                      <a:pt x="645" y="604"/>
                    </a:lnTo>
                    <a:lnTo>
                      <a:pt x="671" y="6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1075" name="Freeform 48"/>
              <p:cNvSpPr>
                <a:spLocks/>
              </p:cNvSpPr>
              <p:nvPr userDrawn="1"/>
            </p:nvSpPr>
            <p:spPr bwMode="auto">
              <a:xfrm>
                <a:off x="7602538" y="4149725"/>
                <a:ext cx="146050" cy="233363"/>
              </a:xfrm>
              <a:custGeom>
                <a:avLst/>
                <a:gdLst>
                  <a:gd name="T0" fmla="*/ 296 w 822"/>
                  <a:gd name="T1" fmla="*/ 828 h 1323"/>
                  <a:gd name="T2" fmla="*/ 404 w 822"/>
                  <a:gd name="T3" fmla="*/ 680 h 1323"/>
                  <a:gd name="T4" fmla="*/ 491 w 822"/>
                  <a:gd name="T5" fmla="*/ 579 h 1323"/>
                  <a:gd name="T6" fmla="*/ 561 w 822"/>
                  <a:gd name="T7" fmla="*/ 519 h 1323"/>
                  <a:gd name="T8" fmla="*/ 617 w 822"/>
                  <a:gd name="T9" fmla="*/ 489 h 1323"/>
                  <a:gd name="T10" fmla="*/ 650 w 822"/>
                  <a:gd name="T11" fmla="*/ 478 h 1323"/>
                  <a:gd name="T12" fmla="*/ 683 w 822"/>
                  <a:gd name="T13" fmla="*/ 474 h 1323"/>
                  <a:gd name="T14" fmla="*/ 715 w 822"/>
                  <a:gd name="T15" fmla="*/ 475 h 1323"/>
                  <a:gd name="T16" fmla="*/ 743 w 822"/>
                  <a:gd name="T17" fmla="*/ 485 h 1323"/>
                  <a:gd name="T18" fmla="*/ 767 w 822"/>
                  <a:gd name="T19" fmla="*/ 503 h 1323"/>
                  <a:gd name="T20" fmla="*/ 784 w 822"/>
                  <a:gd name="T21" fmla="*/ 529 h 1323"/>
                  <a:gd name="T22" fmla="*/ 793 w 822"/>
                  <a:gd name="T23" fmla="*/ 560 h 1323"/>
                  <a:gd name="T24" fmla="*/ 796 w 822"/>
                  <a:gd name="T25" fmla="*/ 599 h 1323"/>
                  <a:gd name="T26" fmla="*/ 789 w 822"/>
                  <a:gd name="T27" fmla="*/ 651 h 1323"/>
                  <a:gd name="T28" fmla="*/ 776 w 822"/>
                  <a:gd name="T29" fmla="*/ 709 h 1323"/>
                  <a:gd name="T30" fmla="*/ 649 w 822"/>
                  <a:gd name="T31" fmla="*/ 1144 h 1323"/>
                  <a:gd name="T32" fmla="*/ 637 w 822"/>
                  <a:gd name="T33" fmla="*/ 1190 h 1323"/>
                  <a:gd name="T34" fmla="*/ 642 w 822"/>
                  <a:gd name="T35" fmla="*/ 1206 h 1323"/>
                  <a:gd name="T36" fmla="*/ 654 w 822"/>
                  <a:gd name="T37" fmla="*/ 1217 h 1323"/>
                  <a:gd name="T38" fmla="*/ 670 w 822"/>
                  <a:gd name="T39" fmla="*/ 1218 h 1323"/>
                  <a:gd name="T40" fmla="*/ 690 w 822"/>
                  <a:gd name="T41" fmla="*/ 1207 h 1323"/>
                  <a:gd name="T42" fmla="*/ 730 w 822"/>
                  <a:gd name="T43" fmla="*/ 1173 h 1323"/>
                  <a:gd name="T44" fmla="*/ 769 w 822"/>
                  <a:gd name="T45" fmla="*/ 1130 h 1323"/>
                  <a:gd name="T46" fmla="*/ 822 w 822"/>
                  <a:gd name="T47" fmla="*/ 1113 h 1323"/>
                  <a:gd name="T48" fmla="*/ 762 w 822"/>
                  <a:gd name="T49" fmla="*/ 1191 h 1323"/>
                  <a:gd name="T50" fmla="*/ 685 w 822"/>
                  <a:gd name="T51" fmla="*/ 1269 h 1323"/>
                  <a:gd name="T52" fmla="*/ 651 w 822"/>
                  <a:gd name="T53" fmla="*/ 1295 h 1323"/>
                  <a:gd name="T54" fmla="*/ 603 w 822"/>
                  <a:gd name="T55" fmla="*/ 1317 h 1323"/>
                  <a:gd name="T56" fmla="*/ 578 w 822"/>
                  <a:gd name="T57" fmla="*/ 1323 h 1323"/>
                  <a:gd name="T58" fmla="*/ 553 w 822"/>
                  <a:gd name="T59" fmla="*/ 1322 h 1323"/>
                  <a:gd name="T60" fmla="*/ 533 w 822"/>
                  <a:gd name="T61" fmla="*/ 1314 h 1323"/>
                  <a:gd name="T62" fmla="*/ 515 w 822"/>
                  <a:gd name="T63" fmla="*/ 1301 h 1323"/>
                  <a:gd name="T64" fmla="*/ 502 w 822"/>
                  <a:gd name="T65" fmla="*/ 1283 h 1323"/>
                  <a:gd name="T66" fmla="*/ 494 w 822"/>
                  <a:gd name="T67" fmla="*/ 1262 h 1323"/>
                  <a:gd name="T68" fmla="*/ 493 w 822"/>
                  <a:gd name="T69" fmla="*/ 1234 h 1323"/>
                  <a:gd name="T70" fmla="*/ 501 w 822"/>
                  <a:gd name="T71" fmla="*/ 1188 h 1323"/>
                  <a:gd name="T72" fmla="*/ 631 w 822"/>
                  <a:gd name="T73" fmla="*/ 730 h 1323"/>
                  <a:gd name="T74" fmla="*/ 649 w 822"/>
                  <a:gd name="T75" fmla="*/ 644 h 1323"/>
                  <a:gd name="T76" fmla="*/ 647 w 822"/>
                  <a:gd name="T77" fmla="*/ 606 h 1323"/>
                  <a:gd name="T78" fmla="*/ 633 w 822"/>
                  <a:gd name="T79" fmla="*/ 588 h 1323"/>
                  <a:gd name="T80" fmla="*/ 609 w 822"/>
                  <a:gd name="T81" fmla="*/ 582 h 1323"/>
                  <a:gd name="T82" fmla="*/ 588 w 822"/>
                  <a:gd name="T83" fmla="*/ 585 h 1323"/>
                  <a:gd name="T84" fmla="*/ 549 w 822"/>
                  <a:gd name="T85" fmla="*/ 602 h 1323"/>
                  <a:gd name="T86" fmla="*/ 500 w 822"/>
                  <a:gd name="T87" fmla="*/ 640 h 1323"/>
                  <a:gd name="T88" fmla="*/ 445 w 822"/>
                  <a:gd name="T89" fmla="*/ 697 h 1323"/>
                  <a:gd name="T90" fmla="*/ 398 w 822"/>
                  <a:gd name="T91" fmla="*/ 755 h 1323"/>
                  <a:gd name="T92" fmla="*/ 358 w 822"/>
                  <a:gd name="T93" fmla="*/ 817 h 1323"/>
                  <a:gd name="T94" fmla="*/ 289 w 822"/>
                  <a:gd name="T95" fmla="*/ 926 h 1323"/>
                  <a:gd name="T96" fmla="*/ 241 w 822"/>
                  <a:gd name="T97" fmla="*/ 1006 h 1323"/>
                  <a:gd name="T98" fmla="*/ 209 w 822"/>
                  <a:gd name="T99" fmla="*/ 1076 h 1323"/>
                  <a:gd name="T100" fmla="*/ 0 w 822"/>
                  <a:gd name="T101" fmla="*/ 1301 h 1323"/>
                  <a:gd name="T102" fmla="*/ 333 w 822"/>
                  <a:gd name="T103" fmla="*/ 136 h 1323"/>
                  <a:gd name="T104" fmla="*/ 329 w 822"/>
                  <a:gd name="T105" fmla="*/ 119 h 1323"/>
                  <a:gd name="T106" fmla="*/ 319 w 822"/>
                  <a:gd name="T107" fmla="*/ 104 h 1323"/>
                  <a:gd name="T108" fmla="*/ 304 w 822"/>
                  <a:gd name="T109" fmla="*/ 92 h 1323"/>
                  <a:gd name="T110" fmla="*/ 286 w 822"/>
                  <a:gd name="T111" fmla="*/ 83 h 1323"/>
                  <a:gd name="T112" fmla="*/ 266 w 822"/>
                  <a:gd name="T113" fmla="*/ 81 h 1323"/>
                  <a:gd name="T114" fmla="*/ 232 w 822"/>
                  <a:gd name="T115" fmla="*/ 84 h 1323"/>
                  <a:gd name="T116" fmla="*/ 196 w 822"/>
                  <a:gd name="T117" fmla="*/ 54 h 1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2" h="1323">
                    <a:moveTo>
                      <a:pt x="513" y="0"/>
                    </a:moveTo>
                    <a:lnTo>
                      <a:pt x="255" y="889"/>
                    </a:lnTo>
                    <a:lnTo>
                      <a:pt x="296" y="828"/>
                    </a:lnTo>
                    <a:lnTo>
                      <a:pt x="334" y="773"/>
                    </a:lnTo>
                    <a:lnTo>
                      <a:pt x="371" y="724"/>
                    </a:lnTo>
                    <a:lnTo>
                      <a:pt x="404" y="680"/>
                    </a:lnTo>
                    <a:lnTo>
                      <a:pt x="435" y="641"/>
                    </a:lnTo>
                    <a:lnTo>
                      <a:pt x="464" y="608"/>
                    </a:lnTo>
                    <a:lnTo>
                      <a:pt x="491" y="579"/>
                    </a:lnTo>
                    <a:lnTo>
                      <a:pt x="516" y="556"/>
                    </a:lnTo>
                    <a:lnTo>
                      <a:pt x="538" y="537"/>
                    </a:lnTo>
                    <a:lnTo>
                      <a:pt x="561" y="519"/>
                    </a:lnTo>
                    <a:lnTo>
                      <a:pt x="584" y="505"/>
                    </a:lnTo>
                    <a:lnTo>
                      <a:pt x="606" y="494"/>
                    </a:lnTo>
                    <a:lnTo>
                      <a:pt x="617" y="489"/>
                    </a:lnTo>
                    <a:lnTo>
                      <a:pt x="629" y="485"/>
                    </a:lnTo>
                    <a:lnTo>
                      <a:pt x="640" y="482"/>
                    </a:lnTo>
                    <a:lnTo>
                      <a:pt x="650" y="478"/>
                    </a:lnTo>
                    <a:lnTo>
                      <a:pt x="661" y="476"/>
                    </a:lnTo>
                    <a:lnTo>
                      <a:pt x="672" y="475"/>
                    </a:lnTo>
                    <a:lnTo>
                      <a:pt x="683" y="474"/>
                    </a:lnTo>
                    <a:lnTo>
                      <a:pt x="693" y="473"/>
                    </a:lnTo>
                    <a:lnTo>
                      <a:pt x="704" y="474"/>
                    </a:lnTo>
                    <a:lnTo>
                      <a:pt x="715" y="475"/>
                    </a:lnTo>
                    <a:lnTo>
                      <a:pt x="725" y="477"/>
                    </a:lnTo>
                    <a:lnTo>
                      <a:pt x="733" y="481"/>
                    </a:lnTo>
                    <a:lnTo>
                      <a:pt x="743" y="485"/>
                    </a:lnTo>
                    <a:lnTo>
                      <a:pt x="750" y="490"/>
                    </a:lnTo>
                    <a:lnTo>
                      <a:pt x="759" y="497"/>
                    </a:lnTo>
                    <a:lnTo>
                      <a:pt x="767" y="503"/>
                    </a:lnTo>
                    <a:lnTo>
                      <a:pt x="773" y="512"/>
                    </a:lnTo>
                    <a:lnTo>
                      <a:pt x="779" y="519"/>
                    </a:lnTo>
                    <a:lnTo>
                      <a:pt x="784" y="529"/>
                    </a:lnTo>
                    <a:lnTo>
                      <a:pt x="788" y="539"/>
                    </a:lnTo>
                    <a:lnTo>
                      <a:pt x="791" y="550"/>
                    </a:lnTo>
                    <a:lnTo>
                      <a:pt x="793" y="560"/>
                    </a:lnTo>
                    <a:lnTo>
                      <a:pt x="796" y="572"/>
                    </a:lnTo>
                    <a:lnTo>
                      <a:pt x="796" y="584"/>
                    </a:lnTo>
                    <a:lnTo>
                      <a:pt x="796" y="599"/>
                    </a:lnTo>
                    <a:lnTo>
                      <a:pt x="794" y="616"/>
                    </a:lnTo>
                    <a:lnTo>
                      <a:pt x="792" y="632"/>
                    </a:lnTo>
                    <a:lnTo>
                      <a:pt x="789" y="651"/>
                    </a:lnTo>
                    <a:lnTo>
                      <a:pt x="786" y="669"/>
                    </a:lnTo>
                    <a:lnTo>
                      <a:pt x="782" y="688"/>
                    </a:lnTo>
                    <a:lnTo>
                      <a:pt x="776" y="709"/>
                    </a:lnTo>
                    <a:lnTo>
                      <a:pt x="770" y="730"/>
                    </a:lnTo>
                    <a:lnTo>
                      <a:pt x="659" y="1113"/>
                    </a:lnTo>
                    <a:lnTo>
                      <a:pt x="649" y="1144"/>
                    </a:lnTo>
                    <a:lnTo>
                      <a:pt x="643" y="1168"/>
                    </a:lnTo>
                    <a:lnTo>
                      <a:pt x="638" y="1183"/>
                    </a:lnTo>
                    <a:lnTo>
                      <a:pt x="637" y="1190"/>
                    </a:lnTo>
                    <a:lnTo>
                      <a:pt x="638" y="1197"/>
                    </a:lnTo>
                    <a:lnTo>
                      <a:pt x="640" y="1202"/>
                    </a:lnTo>
                    <a:lnTo>
                      <a:pt x="642" y="1206"/>
                    </a:lnTo>
                    <a:lnTo>
                      <a:pt x="645" y="1211"/>
                    </a:lnTo>
                    <a:lnTo>
                      <a:pt x="649" y="1215"/>
                    </a:lnTo>
                    <a:lnTo>
                      <a:pt x="654" y="1217"/>
                    </a:lnTo>
                    <a:lnTo>
                      <a:pt x="658" y="1219"/>
                    </a:lnTo>
                    <a:lnTo>
                      <a:pt x="663" y="1219"/>
                    </a:lnTo>
                    <a:lnTo>
                      <a:pt x="670" y="1218"/>
                    </a:lnTo>
                    <a:lnTo>
                      <a:pt x="676" y="1216"/>
                    </a:lnTo>
                    <a:lnTo>
                      <a:pt x="683" y="1213"/>
                    </a:lnTo>
                    <a:lnTo>
                      <a:pt x="690" y="1207"/>
                    </a:lnTo>
                    <a:lnTo>
                      <a:pt x="703" y="1197"/>
                    </a:lnTo>
                    <a:lnTo>
                      <a:pt x="717" y="1186"/>
                    </a:lnTo>
                    <a:lnTo>
                      <a:pt x="730" y="1173"/>
                    </a:lnTo>
                    <a:lnTo>
                      <a:pt x="743" y="1159"/>
                    </a:lnTo>
                    <a:lnTo>
                      <a:pt x="756" y="1145"/>
                    </a:lnTo>
                    <a:lnTo>
                      <a:pt x="769" y="1130"/>
                    </a:lnTo>
                    <a:lnTo>
                      <a:pt x="780" y="1114"/>
                    </a:lnTo>
                    <a:lnTo>
                      <a:pt x="793" y="1096"/>
                    </a:lnTo>
                    <a:lnTo>
                      <a:pt x="822" y="1113"/>
                    </a:lnTo>
                    <a:lnTo>
                      <a:pt x="805" y="1138"/>
                    </a:lnTo>
                    <a:lnTo>
                      <a:pt x="785" y="1164"/>
                    </a:lnTo>
                    <a:lnTo>
                      <a:pt x="762" y="1191"/>
                    </a:lnTo>
                    <a:lnTo>
                      <a:pt x="735" y="1220"/>
                    </a:lnTo>
                    <a:lnTo>
                      <a:pt x="709" y="1246"/>
                    </a:lnTo>
                    <a:lnTo>
                      <a:pt x="685" y="1269"/>
                    </a:lnTo>
                    <a:lnTo>
                      <a:pt x="673" y="1278"/>
                    </a:lnTo>
                    <a:lnTo>
                      <a:pt x="661" y="1287"/>
                    </a:lnTo>
                    <a:lnTo>
                      <a:pt x="651" y="1295"/>
                    </a:lnTo>
                    <a:lnTo>
                      <a:pt x="641" y="1300"/>
                    </a:lnTo>
                    <a:lnTo>
                      <a:pt x="621" y="1310"/>
                    </a:lnTo>
                    <a:lnTo>
                      <a:pt x="603" y="1317"/>
                    </a:lnTo>
                    <a:lnTo>
                      <a:pt x="594" y="1319"/>
                    </a:lnTo>
                    <a:lnTo>
                      <a:pt x="586" y="1322"/>
                    </a:lnTo>
                    <a:lnTo>
                      <a:pt x="578" y="1323"/>
                    </a:lnTo>
                    <a:lnTo>
                      <a:pt x="570" y="1323"/>
                    </a:lnTo>
                    <a:lnTo>
                      <a:pt x="562" y="1323"/>
                    </a:lnTo>
                    <a:lnTo>
                      <a:pt x="553" y="1322"/>
                    </a:lnTo>
                    <a:lnTo>
                      <a:pt x="546" y="1319"/>
                    </a:lnTo>
                    <a:lnTo>
                      <a:pt x="539" y="1317"/>
                    </a:lnTo>
                    <a:lnTo>
                      <a:pt x="533" y="1314"/>
                    </a:lnTo>
                    <a:lnTo>
                      <a:pt x="527" y="1311"/>
                    </a:lnTo>
                    <a:lnTo>
                      <a:pt x="520" y="1306"/>
                    </a:lnTo>
                    <a:lnTo>
                      <a:pt x="515" y="1301"/>
                    </a:lnTo>
                    <a:lnTo>
                      <a:pt x="509" y="1296"/>
                    </a:lnTo>
                    <a:lnTo>
                      <a:pt x="505" y="1289"/>
                    </a:lnTo>
                    <a:lnTo>
                      <a:pt x="502" y="1283"/>
                    </a:lnTo>
                    <a:lnTo>
                      <a:pt x="499" y="1276"/>
                    </a:lnTo>
                    <a:lnTo>
                      <a:pt x="496" y="1270"/>
                    </a:lnTo>
                    <a:lnTo>
                      <a:pt x="494" y="1262"/>
                    </a:lnTo>
                    <a:lnTo>
                      <a:pt x="493" y="1254"/>
                    </a:lnTo>
                    <a:lnTo>
                      <a:pt x="493" y="1246"/>
                    </a:lnTo>
                    <a:lnTo>
                      <a:pt x="493" y="1234"/>
                    </a:lnTo>
                    <a:lnTo>
                      <a:pt x="495" y="1221"/>
                    </a:lnTo>
                    <a:lnTo>
                      <a:pt x="497" y="1206"/>
                    </a:lnTo>
                    <a:lnTo>
                      <a:pt x="501" y="1188"/>
                    </a:lnTo>
                    <a:lnTo>
                      <a:pt x="511" y="1146"/>
                    </a:lnTo>
                    <a:lnTo>
                      <a:pt x="525" y="1096"/>
                    </a:lnTo>
                    <a:lnTo>
                      <a:pt x="631" y="730"/>
                    </a:lnTo>
                    <a:lnTo>
                      <a:pt x="640" y="698"/>
                    </a:lnTo>
                    <a:lnTo>
                      <a:pt x="645" y="669"/>
                    </a:lnTo>
                    <a:lnTo>
                      <a:pt x="649" y="644"/>
                    </a:lnTo>
                    <a:lnTo>
                      <a:pt x="650" y="623"/>
                    </a:lnTo>
                    <a:lnTo>
                      <a:pt x="649" y="614"/>
                    </a:lnTo>
                    <a:lnTo>
                      <a:pt x="647" y="606"/>
                    </a:lnTo>
                    <a:lnTo>
                      <a:pt x="644" y="599"/>
                    </a:lnTo>
                    <a:lnTo>
                      <a:pt x="640" y="593"/>
                    </a:lnTo>
                    <a:lnTo>
                      <a:pt x="633" y="588"/>
                    </a:lnTo>
                    <a:lnTo>
                      <a:pt x="626" y="585"/>
                    </a:lnTo>
                    <a:lnTo>
                      <a:pt x="618" y="583"/>
                    </a:lnTo>
                    <a:lnTo>
                      <a:pt x="609" y="582"/>
                    </a:lnTo>
                    <a:lnTo>
                      <a:pt x="603" y="583"/>
                    </a:lnTo>
                    <a:lnTo>
                      <a:pt x="595" y="583"/>
                    </a:lnTo>
                    <a:lnTo>
                      <a:pt x="588" y="585"/>
                    </a:lnTo>
                    <a:lnTo>
                      <a:pt x="581" y="587"/>
                    </a:lnTo>
                    <a:lnTo>
                      <a:pt x="565" y="594"/>
                    </a:lnTo>
                    <a:lnTo>
                      <a:pt x="549" y="602"/>
                    </a:lnTo>
                    <a:lnTo>
                      <a:pt x="533" y="613"/>
                    </a:lnTo>
                    <a:lnTo>
                      <a:pt x="517" y="626"/>
                    </a:lnTo>
                    <a:lnTo>
                      <a:pt x="500" y="640"/>
                    </a:lnTo>
                    <a:lnTo>
                      <a:pt x="482" y="657"/>
                    </a:lnTo>
                    <a:lnTo>
                      <a:pt x="464" y="676"/>
                    </a:lnTo>
                    <a:lnTo>
                      <a:pt x="445" y="697"/>
                    </a:lnTo>
                    <a:lnTo>
                      <a:pt x="425" y="720"/>
                    </a:lnTo>
                    <a:lnTo>
                      <a:pt x="406" y="746"/>
                    </a:lnTo>
                    <a:lnTo>
                      <a:pt x="398" y="755"/>
                    </a:lnTo>
                    <a:lnTo>
                      <a:pt x="388" y="770"/>
                    </a:lnTo>
                    <a:lnTo>
                      <a:pt x="375" y="791"/>
                    </a:lnTo>
                    <a:lnTo>
                      <a:pt x="358" y="817"/>
                    </a:lnTo>
                    <a:lnTo>
                      <a:pt x="338" y="848"/>
                    </a:lnTo>
                    <a:lnTo>
                      <a:pt x="315" y="884"/>
                    </a:lnTo>
                    <a:lnTo>
                      <a:pt x="289" y="926"/>
                    </a:lnTo>
                    <a:lnTo>
                      <a:pt x="260" y="974"/>
                    </a:lnTo>
                    <a:lnTo>
                      <a:pt x="250" y="990"/>
                    </a:lnTo>
                    <a:lnTo>
                      <a:pt x="241" y="1006"/>
                    </a:lnTo>
                    <a:lnTo>
                      <a:pt x="233" y="1023"/>
                    </a:lnTo>
                    <a:lnTo>
                      <a:pt x="224" y="1041"/>
                    </a:lnTo>
                    <a:lnTo>
                      <a:pt x="209" y="1076"/>
                    </a:lnTo>
                    <a:lnTo>
                      <a:pt x="196" y="1113"/>
                    </a:lnTo>
                    <a:lnTo>
                      <a:pt x="138" y="1301"/>
                    </a:lnTo>
                    <a:lnTo>
                      <a:pt x="0" y="1301"/>
                    </a:lnTo>
                    <a:lnTo>
                      <a:pt x="302" y="255"/>
                    </a:lnTo>
                    <a:lnTo>
                      <a:pt x="334" y="142"/>
                    </a:lnTo>
                    <a:lnTo>
                      <a:pt x="333" y="136"/>
                    </a:lnTo>
                    <a:lnTo>
                      <a:pt x="332" y="130"/>
                    </a:lnTo>
                    <a:lnTo>
                      <a:pt x="331" y="124"/>
                    </a:lnTo>
                    <a:lnTo>
                      <a:pt x="329" y="119"/>
                    </a:lnTo>
                    <a:lnTo>
                      <a:pt x="325" y="114"/>
                    </a:lnTo>
                    <a:lnTo>
                      <a:pt x="322" y="109"/>
                    </a:lnTo>
                    <a:lnTo>
                      <a:pt x="319" y="104"/>
                    </a:lnTo>
                    <a:lnTo>
                      <a:pt x="313" y="100"/>
                    </a:lnTo>
                    <a:lnTo>
                      <a:pt x="309" y="95"/>
                    </a:lnTo>
                    <a:lnTo>
                      <a:pt x="304" y="92"/>
                    </a:lnTo>
                    <a:lnTo>
                      <a:pt x="297" y="89"/>
                    </a:lnTo>
                    <a:lnTo>
                      <a:pt x="292" y="86"/>
                    </a:lnTo>
                    <a:lnTo>
                      <a:pt x="286" y="83"/>
                    </a:lnTo>
                    <a:lnTo>
                      <a:pt x="279" y="82"/>
                    </a:lnTo>
                    <a:lnTo>
                      <a:pt x="273" y="81"/>
                    </a:lnTo>
                    <a:lnTo>
                      <a:pt x="266" y="81"/>
                    </a:lnTo>
                    <a:lnTo>
                      <a:pt x="256" y="81"/>
                    </a:lnTo>
                    <a:lnTo>
                      <a:pt x="245" y="82"/>
                    </a:lnTo>
                    <a:lnTo>
                      <a:pt x="232" y="84"/>
                    </a:lnTo>
                    <a:lnTo>
                      <a:pt x="216" y="87"/>
                    </a:lnTo>
                    <a:lnTo>
                      <a:pt x="196" y="90"/>
                    </a:lnTo>
                    <a:lnTo>
                      <a:pt x="196" y="54"/>
                    </a:lnTo>
                    <a:lnTo>
                      <a:pt x="51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</p:grp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86916"/>
            <a:ext cx="7632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200151"/>
            <a:ext cx="7632700" cy="3369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Textmasterformate durch Klicken bearbeiten</a:t>
            </a:r>
          </a:p>
          <a:p>
            <a:pPr lvl="1"/>
            <a:r>
              <a:rPr lang="de-CH" altLang="de-DE" dirty="0" smtClean="0"/>
              <a:t>Zweite Ebene</a:t>
            </a:r>
          </a:p>
          <a:p>
            <a:pPr lvl="2"/>
            <a:r>
              <a:rPr lang="de-CH" altLang="de-DE" dirty="0" smtClean="0"/>
              <a:t>Dritte Ebene</a:t>
            </a:r>
          </a:p>
          <a:p>
            <a:pPr lvl="3"/>
            <a:r>
              <a:rPr lang="de-CH" altLang="de-DE" dirty="0" smtClean="0"/>
              <a:t>Vierte Ebene</a:t>
            </a:r>
          </a:p>
          <a:p>
            <a:pPr lvl="4"/>
            <a:r>
              <a:rPr lang="de-CH" altLang="de-DE" dirty="0" smtClean="0"/>
              <a:t>Fünfte Ebene</a:t>
            </a:r>
          </a:p>
        </p:txBody>
      </p:sp>
      <p:grpSp>
        <p:nvGrpSpPr>
          <p:cNvPr id="15" name="Gruppieren 14"/>
          <p:cNvGrpSpPr/>
          <p:nvPr userDrawn="1"/>
        </p:nvGrpSpPr>
        <p:grpSpPr bwMode="auto">
          <a:xfrm>
            <a:off x="0" y="0"/>
            <a:ext cx="673296" cy="3788201"/>
            <a:chOff x="1504951" y="515939"/>
            <a:chExt cx="811213" cy="4564066"/>
          </a:xfrm>
          <a:solidFill>
            <a:srgbClr val="0066CC"/>
          </a:solidFill>
        </p:grpSpPr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1504951" y="2859091"/>
              <a:ext cx="787400" cy="831851"/>
            </a:xfrm>
            <a:custGeom>
              <a:avLst/>
              <a:gdLst>
                <a:gd name="T0" fmla="*/ 1977 w 2479"/>
                <a:gd name="T1" fmla="*/ 1374 h 2620"/>
                <a:gd name="T2" fmla="*/ 1974 w 2479"/>
                <a:gd name="T3" fmla="*/ 131 h 2620"/>
                <a:gd name="T4" fmla="*/ 2479 w 2479"/>
                <a:gd name="T5" fmla="*/ 134 h 2620"/>
                <a:gd name="T6" fmla="*/ 2479 w 2479"/>
                <a:gd name="T7" fmla="*/ 2620 h 2620"/>
                <a:gd name="T8" fmla="*/ 1098 w 2479"/>
                <a:gd name="T9" fmla="*/ 1577 h 2620"/>
                <a:gd name="T10" fmla="*/ 575 w 2479"/>
                <a:gd name="T11" fmla="*/ 1190 h 2620"/>
                <a:gd name="T12" fmla="*/ 569 w 2479"/>
                <a:gd name="T13" fmla="*/ 2363 h 2620"/>
                <a:gd name="T14" fmla="*/ 0 w 2479"/>
                <a:gd name="T15" fmla="*/ 2363 h 2620"/>
                <a:gd name="T16" fmla="*/ 0 w 2479"/>
                <a:gd name="T17" fmla="*/ 0 h 2620"/>
                <a:gd name="T18" fmla="*/ 1977 w 2479"/>
                <a:gd name="T19" fmla="*/ 1374 h 2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79" h="2620">
                  <a:moveTo>
                    <a:pt x="1977" y="1374"/>
                  </a:moveTo>
                  <a:lnTo>
                    <a:pt x="1974" y="131"/>
                  </a:lnTo>
                  <a:lnTo>
                    <a:pt x="2479" y="134"/>
                  </a:lnTo>
                  <a:lnTo>
                    <a:pt x="2479" y="2620"/>
                  </a:lnTo>
                  <a:lnTo>
                    <a:pt x="1098" y="1577"/>
                  </a:lnTo>
                  <a:lnTo>
                    <a:pt x="575" y="1190"/>
                  </a:lnTo>
                  <a:lnTo>
                    <a:pt x="569" y="2363"/>
                  </a:lnTo>
                  <a:lnTo>
                    <a:pt x="0" y="2363"/>
                  </a:lnTo>
                  <a:lnTo>
                    <a:pt x="0" y="0"/>
                  </a:lnTo>
                  <a:lnTo>
                    <a:pt x="1977" y="1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CH">
                <a:cs typeface="+mn-cs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504951" y="515939"/>
              <a:ext cx="787400" cy="793751"/>
            </a:xfrm>
            <a:custGeom>
              <a:avLst/>
              <a:gdLst>
                <a:gd name="T0" fmla="*/ 1491 w 2479"/>
                <a:gd name="T1" fmla="*/ 680 h 2500"/>
                <a:gd name="T2" fmla="*/ 0 w 2479"/>
                <a:gd name="T3" fmla="*/ 680 h 2500"/>
                <a:gd name="T4" fmla="*/ 0 w 2479"/>
                <a:gd name="T5" fmla="*/ 0 h 2500"/>
                <a:gd name="T6" fmla="*/ 2479 w 2479"/>
                <a:gd name="T7" fmla="*/ 0 h 2500"/>
                <a:gd name="T8" fmla="*/ 2479 w 2479"/>
                <a:gd name="T9" fmla="*/ 630 h 2500"/>
                <a:gd name="T10" fmla="*/ 993 w 2479"/>
                <a:gd name="T11" fmla="*/ 1821 h 2500"/>
                <a:gd name="T12" fmla="*/ 2479 w 2479"/>
                <a:gd name="T13" fmla="*/ 1821 h 2500"/>
                <a:gd name="T14" fmla="*/ 2479 w 2479"/>
                <a:gd name="T15" fmla="*/ 2500 h 2500"/>
                <a:gd name="T16" fmla="*/ 0 w 2479"/>
                <a:gd name="T17" fmla="*/ 2500 h 2500"/>
                <a:gd name="T18" fmla="*/ 0 w 2479"/>
                <a:gd name="T19" fmla="*/ 1878 h 2500"/>
                <a:gd name="T20" fmla="*/ 1491 w 2479"/>
                <a:gd name="T21" fmla="*/ 680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79" h="2500">
                  <a:moveTo>
                    <a:pt x="1491" y="680"/>
                  </a:moveTo>
                  <a:lnTo>
                    <a:pt x="0" y="680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79" y="630"/>
                  </a:lnTo>
                  <a:lnTo>
                    <a:pt x="993" y="1821"/>
                  </a:lnTo>
                  <a:lnTo>
                    <a:pt x="2479" y="1821"/>
                  </a:lnTo>
                  <a:lnTo>
                    <a:pt x="2479" y="2500"/>
                  </a:lnTo>
                  <a:lnTo>
                    <a:pt x="0" y="2500"/>
                  </a:lnTo>
                  <a:lnTo>
                    <a:pt x="0" y="1878"/>
                  </a:lnTo>
                  <a:lnTo>
                    <a:pt x="1491" y="6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CH">
                <a:cs typeface="+mn-cs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504951" y="3733804"/>
              <a:ext cx="811213" cy="758826"/>
            </a:xfrm>
            <a:custGeom>
              <a:avLst/>
              <a:gdLst>
                <a:gd name="T0" fmla="*/ 1624 w 2555"/>
                <a:gd name="T1" fmla="*/ 1630 h 2389"/>
                <a:gd name="T2" fmla="*/ 1720 w 2555"/>
                <a:gd name="T3" fmla="*/ 1603 h 2389"/>
                <a:gd name="T4" fmla="*/ 1808 w 2555"/>
                <a:gd name="T5" fmla="*/ 1560 h 2389"/>
                <a:gd name="T6" fmla="*/ 1849 w 2555"/>
                <a:gd name="T7" fmla="*/ 1533 h 2389"/>
                <a:gd name="T8" fmla="*/ 1885 w 2555"/>
                <a:gd name="T9" fmla="*/ 1503 h 2389"/>
                <a:gd name="T10" fmla="*/ 1917 w 2555"/>
                <a:gd name="T11" fmla="*/ 1466 h 2389"/>
                <a:gd name="T12" fmla="*/ 1943 w 2555"/>
                <a:gd name="T13" fmla="*/ 1425 h 2389"/>
                <a:gd name="T14" fmla="*/ 1964 w 2555"/>
                <a:gd name="T15" fmla="*/ 1379 h 2389"/>
                <a:gd name="T16" fmla="*/ 1985 w 2555"/>
                <a:gd name="T17" fmla="*/ 1291 h 2389"/>
                <a:gd name="T18" fmla="*/ 1994 w 2555"/>
                <a:gd name="T19" fmla="*/ 1182 h 2389"/>
                <a:gd name="T20" fmla="*/ 1990 w 2555"/>
                <a:gd name="T21" fmla="*/ 1109 h 2389"/>
                <a:gd name="T22" fmla="*/ 1980 w 2555"/>
                <a:gd name="T23" fmla="*/ 1055 h 2389"/>
                <a:gd name="T24" fmla="*/ 1965 w 2555"/>
                <a:gd name="T25" fmla="*/ 1004 h 2389"/>
                <a:gd name="T26" fmla="*/ 1943 w 2555"/>
                <a:gd name="T27" fmla="*/ 955 h 2389"/>
                <a:gd name="T28" fmla="*/ 1915 w 2555"/>
                <a:gd name="T29" fmla="*/ 909 h 2389"/>
                <a:gd name="T30" fmla="*/ 1879 w 2555"/>
                <a:gd name="T31" fmla="*/ 868 h 2389"/>
                <a:gd name="T32" fmla="*/ 1837 w 2555"/>
                <a:gd name="T33" fmla="*/ 831 h 2389"/>
                <a:gd name="T34" fmla="*/ 1788 w 2555"/>
                <a:gd name="T35" fmla="*/ 800 h 2389"/>
                <a:gd name="T36" fmla="*/ 1734 w 2555"/>
                <a:gd name="T37" fmla="*/ 778 h 2389"/>
                <a:gd name="T38" fmla="*/ 1658 w 2555"/>
                <a:gd name="T39" fmla="*/ 759 h 2389"/>
                <a:gd name="T40" fmla="*/ 1539 w 2555"/>
                <a:gd name="T41" fmla="*/ 742 h 2389"/>
                <a:gd name="T42" fmla="*/ 1732 w 2555"/>
                <a:gd name="T43" fmla="*/ 0 h 2389"/>
                <a:gd name="T44" fmla="*/ 1822 w 2555"/>
                <a:gd name="T45" fmla="*/ 11 h 2389"/>
                <a:gd name="T46" fmla="*/ 1910 w 2555"/>
                <a:gd name="T47" fmla="*/ 34 h 2389"/>
                <a:gd name="T48" fmla="*/ 1995 w 2555"/>
                <a:gd name="T49" fmla="*/ 65 h 2389"/>
                <a:gd name="T50" fmla="*/ 2078 w 2555"/>
                <a:gd name="T51" fmla="*/ 109 h 2389"/>
                <a:gd name="T52" fmla="*/ 2155 w 2555"/>
                <a:gd name="T53" fmla="*/ 159 h 2389"/>
                <a:gd name="T54" fmla="*/ 2228 w 2555"/>
                <a:gd name="T55" fmla="*/ 218 h 2389"/>
                <a:gd name="T56" fmla="*/ 2293 w 2555"/>
                <a:gd name="T57" fmla="*/ 284 h 2389"/>
                <a:gd name="T58" fmla="*/ 2351 w 2555"/>
                <a:gd name="T59" fmla="*/ 357 h 2389"/>
                <a:gd name="T60" fmla="*/ 2400 w 2555"/>
                <a:gd name="T61" fmla="*/ 434 h 2389"/>
                <a:gd name="T62" fmla="*/ 2440 w 2555"/>
                <a:gd name="T63" fmla="*/ 516 h 2389"/>
                <a:gd name="T64" fmla="*/ 2470 w 2555"/>
                <a:gd name="T65" fmla="*/ 610 h 2389"/>
                <a:gd name="T66" fmla="*/ 2500 w 2555"/>
                <a:gd name="T67" fmla="*/ 724 h 2389"/>
                <a:gd name="T68" fmla="*/ 2522 w 2555"/>
                <a:gd name="T69" fmla="*/ 841 h 2389"/>
                <a:gd name="T70" fmla="*/ 2540 w 2555"/>
                <a:gd name="T71" fmla="*/ 962 h 2389"/>
                <a:gd name="T72" fmla="*/ 2550 w 2555"/>
                <a:gd name="T73" fmla="*/ 1086 h 2389"/>
                <a:gd name="T74" fmla="*/ 2555 w 2555"/>
                <a:gd name="T75" fmla="*/ 1209 h 2389"/>
                <a:gd name="T76" fmla="*/ 2546 w 2555"/>
                <a:gd name="T77" fmla="*/ 1403 h 2389"/>
                <a:gd name="T78" fmla="*/ 2528 w 2555"/>
                <a:gd name="T79" fmla="*/ 1530 h 2389"/>
                <a:gd name="T80" fmla="*/ 2508 w 2555"/>
                <a:gd name="T81" fmla="*/ 1623 h 2389"/>
                <a:gd name="T82" fmla="*/ 2482 w 2555"/>
                <a:gd name="T83" fmla="*/ 1713 h 2389"/>
                <a:gd name="T84" fmla="*/ 2451 w 2555"/>
                <a:gd name="T85" fmla="*/ 1801 h 2389"/>
                <a:gd name="T86" fmla="*/ 2413 w 2555"/>
                <a:gd name="T87" fmla="*/ 1886 h 2389"/>
                <a:gd name="T88" fmla="*/ 2368 w 2555"/>
                <a:gd name="T89" fmla="*/ 1967 h 2389"/>
                <a:gd name="T90" fmla="*/ 2317 w 2555"/>
                <a:gd name="T91" fmla="*/ 2045 h 2389"/>
                <a:gd name="T92" fmla="*/ 2258 w 2555"/>
                <a:gd name="T93" fmla="*/ 2116 h 2389"/>
                <a:gd name="T94" fmla="*/ 2190 w 2555"/>
                <a:gd name="T95" fmla="*/ 2182 h 2389"/>
                <a:gd name="T96" fmla="*/ 2117 w 2555"/>
                <a:gd name="T97" fmla="*/ 2236 h 2389"/>
                <a:gd name="T98" fmla="*/ 2040 w 2555"/>
                <a:gd name="T99" fmla="*/ 2280 h 2389"/>
                <a:gd name="T100" fmla="*/ 1959 w 2555"/>
                <a:gd name="T101" fmla="*/ 2315 h 2389"/>
                <a:gd name="T102" fmla="*/ 1875 w 2555"/>
                <a:gd name="T103" fmla="*/ 2341 h 2389"/>
                <a:gd name="T104" fmla="*/ 1788 w 2555"/>
                <a:gd name="T105" fmla="*/ 2361 h 2389"/>
                <a:gd name="T106" fmla="*/ 1698 w 2555"/>
                <a:gd name="T107" fmla="*/ 2375 h 2389"/>
                <a:gd name="T108" fmla="*/ 1512 w 2555"/>
                <a:gd name="T109" fmla="*/ 2388 h 2389"/>
                <a:gd name="T110" fmla="*/ 1320 w 2555"/>
                <a:gd name="T111" fmla="*/ 2389 h 2389"/>
                <a:gd name="T112" fmla="*/ 1560 w 2555"/>
                <a:gd name="T113" fmla="*/ 1639 h 2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55" h="2389">
                  <a:moveTo>
                    <a:pt x="1560" y="1639"/>
                  </a:moveTo>
                  <a:lnTo>
                    <a:pt x="1592" y="1636"/>
                  </a:lnTo>
                  <a:lnTo>
                    <a:pt x="1624" y="1630"/>
                  </a:lnTo>
                  <a:lnTo>
                    <a:pt x="1656" y="1622"/>
                  </a:lnTo>
                  <a:lnTo>
                    <a:pt x="1688" y="1613"/>
                  </a:lnTo>
                  <a:lnTo>
                    <a:pt x="1720" y="1603"/>
                  </a:lnTo>
                  <a:lnTo>
                    <a:pt x="1750" y="1591"/>
                  </a:lnTo>
                  <a:lnTo>
                    <a:pt x="1780" y="1577"/>
                  </a:lnTo>
                  <a:lnTo>
                    <a:pt x="1808" y="1560"/>
                  </a:lnTo>
                  <a:lnTo>
                    <a:pt x="1822" y="1552"/>
                  </a:lnTo>
                  <a:lnTo>
                    <a:pt x="1835" y="1544"/>
                  </a:lnTo>
                  <a:lnTo>
                    <a:pt x="1849" y="1533"/>
                  </a:lnTo>
                  <a:lnTo>
                    <a:pt x="1861" y="1524"/>
                  </a:lnTo>
                  <a:lnTo>
                    <a:pt x="1873" y="1513"/>
                  </a:lnTo>
                  <a:lnTo>
                    <a:pt x="1885" y="1503"/>
                  </a:lnTo>
                  <a:lnTo>
                    <a:pt x="1896" y="1491"/>
                  </a:lnTo>
                  <a:lnTo>
                    <a:pt x="1906" y="1479"/>
                  </a:lnTo>
                  <a:lnTo>
                    <a:pt x="1917" y="1466"/>
                  </a:lnTo>
                  <a:lnTo>
                    <a:pt x="1926" y="1453"/>
                  </a:lnTo>
                  <a:lnTo>
                    <a:pt x="1934" y="1439"/>
                  </a:lnTo>
                  <a:lnTo>
                    <a:pt x="1943" y="1425"/>
                  </a:lnTo>
                  <a:lnTo>
                    <a:pt x="1951" y="1410"/>
                  </a:lnTo>
                  <a:lnTo>
                    <a:pt x="1958" y="1395"/>
                  </a:lnTo>
                  <a:lnTo>
                    <a:pt x="1964" y="1379"/>
                  </a:lnTo>
                  <a:lnTo>
                    <a:pt x="1970" y="1362"/>
                  </a:lnTo>
                  <a:lnTo>
                    <a:pt x="1978" y="1327"/>
                  </a:lnTo>
                  <a:lnTo>
                    <a:pt x="1985" y="1291"/>
                  </a:lnTo>
                  <a:lnTo>
                    <a:pt x="1990" y="1255"/>
                  </a:lnTo>
                  <a:lnTo>
                    <a:pt x="1993" y="1218"/>
                  </a:lnTo>
                  <a:lnTo>
                    <a:pt x="1994" y="1182"/>
                  </a:lnTo>
                  <a:lnTo>
                    <a:pt x="1993" y="1144"/>
                  </a:lnTo>
                  <a:lnTo>
                    <a:pt x="1992" y="1127"/>
                  </a:lnTo>
                  <a:lnTo>
                    <a:pt x="1990" y="1109"/>
                  </a:lnTo>
                  <a:lnTo>
                    <a:pt x="1987" y="1091"/>
                  </a:lnTo>
                  <a:lnTo>
                    <a:pt x="1984" y="1073"/>
                  </a:lnTo>
                  <a:lnTo>
                    <a:pt x="1980" y="1055"/>
                  </a:lnTo>
                  <a:lnTo>
                    <a:pt x="1976" y="1039"/>
                  </a:lnTo>
                  <a:lnTo>
                    <a:pt x="1971" y="1021"/>
                  </a:lnTo>
                  <a:lnTo>
                    <a:pt x="1965" y="1004"/>
                  </a:lnTo>
                  <a:lnTo>
                    <a:pt x="1958" y="988"/>
                  </a:lnTo>
                  <a:lnTo>
                    <a:pt x="1951" y="972"/>
                  </a:lnTo>
                  <a:lnTo>
                    <a:pt x="1943" y="955"/>
                  </a:lnTo>
                  <a:lnTo>
                    <a:pt x="1934" y="940"/>
                  </a:lnTo>
                  <a:lnTo>
                    <a:pt x="1925" y="925"/>
                  </a:lnTo>
                  <a:lnTo>
                    <a:pt x="1915" y="909"/>
                  </a:lnTo>
                  <a:lnTo>
                    <a:pt x="1904" y="895"/>
                  </a:lnTo>
                  <a:lnTo>
                    <a:pt x="1892" y="881"/>
                  </a:lnTo>
                  <a:lnTo>
                    <a:pt x="1879" y="868"/>
                  </a:lnTo>
                  <a:lnTo>
                    <a:pt x="1866" y="854"/>
                  </a:lnTo>
                  <a:lnTo>
                    <a:pt x="1852" y="842"/>
                  </a:lnTo>
                  <a:lnTo>
                    <a:pt x="1837" y="831"/>
                  </a:lnTo>
                  <a:lnTo>
                    <a:pt x="1821" y="819"/>
                  </a:lnTo>
                  <a:lnTo>
                    <a:pt x="1804" y="808"/>
                  </a:lnTo>
                  <a:lnTo>
                    <a:pt x="1788" y="800"/>
                  </a:lnTo>
                  <a:lnTo>
                    <a:pt x="1770" y="792"/>
                  </a:lnTo>
                  <a:lnTo>
                    <a:pt x="1751" y="785"/>
                  </a:lnTo>
                  <a:lnTo>
                    <a:pt x="1734" y="778"/>
                  </a:lnTo>
                  <a:lnTo>
                    <a:pt x="1715" y="772"/>
                  </a:lnTo>
                  <a:lnTo>
                    <a:pt x="1696" y="767"/>
                  </a:lnTo>
                  <a:lnTo>
                    <a:pt x="1658" y="759"/>
                  </a:lnTo>
                  <a:lnTo>
                    <a:pt x="1619" y="753"/>
                  </a:lnTo>
                  <a:lnTo>
                    <a:pt x="1579" y="747"/>
                  </a:lnTo>
                  <a:lnTo>
                    <a:pt x="1539" y="742"/>
                  </a:lnTo>
                  <a:lnTo>
                    <a:pt x="0" y="742"/>
                  </a:lnTo>
                  <a:lnTo>
                    <a:pt x="0" y="0"/>
                  </a:lnTo>
                  <a:lnTo>
                    <a:pt x="1732" y="0"/>
                  </a:lnTo>
                  <a:lnTo>
                    <a:pt x="1762" y="2"/>
                  </a:lnTo>
                  <a:lnTo>
                    <a:pt x="1791" y="5"/>
                  </a:lnTo>
                  <a:lnTo>
                    <a:pt x="1822" y="11"/>
                  </a:lnTo>
                  <a:lnTo>
                    <a:pt x="1851" y="17"/>
                  </a:lnTo>
                  <a:lnTo>
                    <a:pt x="1881" y="24"/>
                  </a:lnTo>
                  <a:lnTo>
                    <a:pt x="1910" y="34"/>
                  </a:lnTo>
                  <a:lnTo>
                    <a:pt x="1938" y="43"/>
                  </a:lnTo>
                  <a:lnTo>
                    <a:pt x="1967" y="54"/>
                  </a:lnTo>
                  <a:lnTo>
                    <a:pt x="1995" y="65"/>
                  </a:lnTo>
                  <a:lnTo>
                    <a:pt x="2024" y="80"/>
                  </a:lnTo>
                  <a:lnTo>
                    <a:pt x="2051" y="94"/>
                  </a:lnTo>
                  <a:lnTo>
                    <a:pt x="2078" y="109"/>
                  </a:lnTo>
                  <a:lnTo>
                    <a:pt x="2103" y="124"/>
                  </a:lnTo>
                  <a:lnTo>
                    <a:pt x="2130" y="142"/>
                  </a:lnTo>
                  <a:lnTo>
                    <a:pt x="2155" y="159"/>
                  </a:lnTo>
                  <a:lnTo>
                    <a:pt x="2180" y="178"/>
                  </a:lnTo>
                  <a:lnTo>
                    <a:pt x="2204" y="198"/>
                  </a:lnTo>
                  <a:lnTo>
                    <a:pt x="2228" y="218"/>
                  </a:lnTo>
                  <a:lnTo>
                    <a:pt x="2250" y="239"/>
                  </a:lnTo>
                  <a:lnTo>
                    <a:pt x="2272" y="262"/>
                  </a:lnTo>
                  <a:lnTo>
                    <a:pt x="2293" y="284"/>
                  </a:lnTo>
                  <a:lnTo>
                    <a:pt x="2313" y="308"/>
                  </a:lnTo>
                  <a:lnTo>
                    <a:pt x="2332" y="332"/>
                  </a:lnTo>
                  <a:lnTo>
                    <a:pt x="2351" y="357"/>
                  </a:lnTo>
                  <a:lnTo>
                    <a:pt x="2368" y="382"/>
                  </a:lnTo>
                  <a:lnTo>
                    <a:pt x="2385" y="407"/>
                  </a:lnTo>
                  <a:lnTo>
                    <a:pt x="2400" y="434"/>
                  </a:lnTo>
                  <a:lnTo>
                    <a:pt x="2414" y="460"/>
                  </a:lnTo>
                  <a:lnTo>
                    <a:pt x="2427" y="489"/>
                  </a:lnTo>
                  <a:lnTo>
                    <a:pt x="2440" y="516"/>
                  </a:lnTo>
                  <a:lnTo>
                    <a:pt x="2451" y="544"/>
                  </a:lnTo>
                  <a:lnTo>
                    <a:pt x="2460" y="573"/>
                  </a:lnTo>
                  <a:lnTo>
                    <a:pt x="2470" y="610"/>
                  </a:lnTo>
                  <a:lnTo>
                    <a:pt x="2481" y="647"/>
                  </a:lnTo>
                  <a:lnTo>
                    <a:pt x="2490" y="685"/>
                  </a:lnTo>
                  <a:lnTo>
                    <a:pt x="2500" y="724"/>
                  </a:lnTo>
                  <a:lnTo>
                    <a:pt x="2508" y="762"/>
                  </a:lnTo>
                  <a:lnTo>
                    <a:pt x="2515" y="801"/>
                  </a:lnTo>
                  <a:lnTo>
                    <a:pt x="2522" y="841"/>
                  </a:lnTo>
                  <a:lnTo>
                    <a:pt x="2529" y="881"/>
                  </a:lnTo>
                  <a:lnTo>
                    <a:pt x="2535" y="921"/>
                  </a:lnTo>
                  <a:lnTo>
                    <a:pt x="2540" y="962"/>
                  </a:lnTo>
                  <a:lnTo>
                    <a:pt x="2544" y="1003"/>
                  </a:lnTo>
                  <a:lnTo>
                    <a:pt x="2548" y="1044"/>
                  </a:lnTo>
                  <a:lnTo>
                    <a:pt x="2550" y="1086"/>
                  </a:lnTo>
                  <a:lnTo>
                    <a:pt x="2553" y="1127"/>
                  </a:lnTo>
                  <a:lnTo>
                    <a:pt x="2554" y="1168"/>
                  </a:lnTo>
                  <a:lnTo>
                    <a:pt x="2555" y="1209"/>
                  </a:lnTo>
                  <a:lnTo>
                    <a:pt x="2554" y="1274"/>
                  </a:lnTo>
                  <a:lnTo>
                    <a:pt x="2550" y="1338"/>
                  </a:lnTo>
                  <a:lnTo>
                    <a:pt x="2546" y="1403"/>
                  </a:lnTo>
                  <a:lnTo>
                    <a:pt x="2537" y="1466"/>
                  </a:lnTo>
                  <a:lnTo>
                    <a:pt x="2533" y="1498"/>
                  </a:lnTo>
                  <a:lnTo>
                    <a:pt x="2528" y="1530"/>
                  </a:lnTo>
                  <a:lnTo>
                    <a:pt x="2522" y="1560"/>
                  </a:lnTo>
                  <a:lnTo>
                    <a:pt x="2515" y="1592"/>
                  </a:lnTo>
                  <a:lnTo>
                    <a:pt x="2508" y="1623"/>
                  </a:lnTo>
                  <a:lnTo>
                    <a:pt x="2500" y="1653"/>
                  </a:lnTo>
                  <a:lnTo>
                    <a:pt x="2492" y="1684"/>
                  </a:lnTo>
                  <a:lnTo>
                    <a:pt x="2482" y="1713"/>
                  </a:lnTo>
                  <a:lnTo>
                    <a:pt x="2473" y="1743"/>
                  </a:lnTo>
                  <a:lnTo>
                    <a:pt x="2462" y="1772"/>
                  </a:lnTo>
                  <a:lnTo>
                    <a:pt x="2451" y="1801"/>
                  </a:lnTo>
                  <a:lnTo>
                    <a:pt x="2439" y="1831"/>
                  </a:lnTo>
                  <a:lnTo>
                    <a:pt x="2426" y="1859"/>
                  </a:lnTo>
                  <a:lnTo>
                    <a:pt x="2413" y="1886"/>
                  </a:lnTo>
                  <a:lnTo>
                    <a:pt x="2399" y="1914"/>
                  </a:lnTo>
                  <a:lnTo>
                    <a:pt x="2384" y="1941"/>
                  </a:lnTo>
                  <a:lnTo>
                    <a:pt x="2368" y="1967"/>
                  </a:lnTo>
                  <a:lnTo>
                    <a:pt x="2352" y="1994"/>
                  </a:lnTo>
                  <a:lnTo>
                    <a:pt x="2334" y="2019"/>
                  </a:lnTo>
                  <a:lnTo>
                    <a:pt x="2317" y="2045"/>
                  </a:lnTo>
                  <a:lnTo>
                    <a:pt x="2298" y="2069"/>
                  </a:lnTo>
                  <a:lnTo>
                    <a:pt x="2278" y="2093"/>
                  </a:lnTo>
                  <a:lnTo>
                    <a:pt x="2258" y="2116"/>
                  </a:lnTo>
                  <a:lnTo>
                    <a:pt x="2237" y="2140"/>
                  </a:lnTo>
                  <a:lnTo>
                    <a:pt x="2214" y="2161"/>
                  </a:lnTo>
                  <a:lnTo>
                    <a:pt x="2190" y="2182"/>
                  </a:lnTo>
                  <a:lnTo>
                    <a:pt x="2167" y="2201"/>
                  </a:lnTo>
                  <a:lnTo>
                    <a:pt x="2142" y="2219"/>
                  </a:lnTo>
                  <a:lnTo>
                    <a:pt x="2117" y="2236"/>
                  </a:lnTo>
                  <a:lnTo>
                    <a:pt x="2092" y="2251"/>
                  </a:lnTo>
                  <a:lnTo>
                    <a:pt x="2066" y="2266"/>
                  </a:lnTo>
                  <a:lnTo>
                    <a:pt x="2040" y="2280"/>
                  </a:lnTo>
                  <a:lnTo>
                    <a:pt x="2013" y="2293"/>
                  </a:lnTo>
                  <a:lnTo>
                    <a:pt x="1986" y="2304"/>
                  </a:lnTo>
                  <a:lnTo>
                    <a:pt x="1959" y="2315"/>
                  </a:lnTo>
                  <a:lnTo>
                    <a:pt x="1931" y="2324"/>
                  </a:lnTo>
                  <a:lnTo>
                    <a:pt x="1903" y="2334"/>
                  </a:lnTo>
                  <a:lnTo>
                    <a:pt x="1875" y="2341"/>
                  </a:lnTo>
                  <a:lnTo>
                    <a:pt x="1846" y="2349"/>
                  </a:lnTo>
                  <a:lnTo>
                    <a:pt x="1817" y="2355"/>
                  </a:lnTo>
                  <a:lnTo>
                    <a:pt x="1788" y="2361"/>
                  </a:lnTo>
                  <a:lnTo>
                    <a:pt x="1757" y="2365"/>
                  </a:lnTo>
                  <a:lnTo>
                    <a:pt x="1728" y="2370"/>
                  </a:lnTo>
                  <a:lnTo>
                    <a:pt x="1698" y="2375"/>
                  </a:lnTo>
                  <a:lnTo>
                    <a:pt x="1637" y="2381"/>
                  </a:lnTo>
                  <a:lnTo>
                    <a:pt x="1574" y="2384"/>
                  </a:lnTo>
                  <a:lnTo>
                    <a:pt x="1512" y="2388"/>
                  </a:lnTo>
                  <a:lnTo>
                    <a:pt x="1449" y="2389"/>
                  </a:lnTo>
                  <a:lnTo>
                    <a:pt x="1384" y="2389"/>
                  </a:lnTo>
                  <a:lnTo>
                    <a:pt x="1320" y="2389"/>
                  </a:lnTo>
                  <a:lnTo>
                    <a:pt x="0" y="2389"/>
                  </a:lnTo>
                  <a:lnTo>
                    <a:pt x="0" y="1644"/>
                  </a:lnTo>
                  <a:lnTo>
                    <a:pt x="1560" y="16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CH">
                <a:cs typeface="+mn-cs"/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504951" y="2274890"/>
              <a:ext cx="787400" cy="495300"/>
            </a:xfrm>
            <a:custGeom>
              <a:avLst/>
              <a:gdLst>
                <a:gd name="T0" fmla="*/ 530 w 2479"/>
                <a:gd name="T1" fmla="*/ 0 h 1558"/>
                <a:gd name="T2" fmla="*/ 530 w 2479"/>
                <a:gd name="T3" fmla="*/ 898 h 1558"/>
                <a:gd name="T4" fmla="*/ 947 w 2479"/>
                <a:gd name="T5" fmla="*/ 898 h 1558"/>
                <a:gd name="T6" fmla="*/ 952 w 2479"/>
                <a:gd name="T7" fmla="*/ 111 h 1558"/>
                <a:gd name="T8" fmla="*/ 1493 w 2479"/>
                <a:gd name="T9" fmla="*/ 111 h 1558"/>
                <a:gd name="T10" fmla="*/ 1493 w 2479"/>
                <a:gd name="T11" fmla="*/ 898 h 1558"/>
                <a:gd name="T12" fmla="*/ 1951 w 2479"/>
                <a:gd name="T13" fmla="*/ 898 h 1558"/>
                <a:gd name="T14" fmla="*/ 1957 w 2479"/>
                <a:gd name="T15" fmla="*/ 0 h 1558"/>
                <a:gd name="T16" fmla="*/ 2479 w 2479"/>
                <a:gd name="T17" fmla="*/ 0 h 1558"/>
                <a:gd name="T18" fmla="*/ 2479 w 2479"/>
                <a:gd name="T19" fmla="*/ 1558 h 1558"/>
                <a:gd name="T20" fmla="*/ 0 w 2479"/>
                <a:gd name="T21" fmla="*/ 1558 h 1558"/>
                <a:gd name="T22" fmla="*/ 0 w 2479"/>
                <a:gd name="T23" fmla="*/ 0 h 1558"/>
                <a:gd name="T24" fmla="*/ 530 w 2479"/>
                <a:gd name="T25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9" h="1558">
                  <a:moveTo>
                    <a:pt x="530" y="0"/>
                  </a:moveTo>
                  <a:lnTo>
                    <a:pt x="530" y="898"/>
                  </a:lnTo>
                  <a:lnTo>
                    <a:pt x="947" y="898"/>
                  </a:lnTo>
                  <a:lnTo>
                    <a:pt x="952" y="111"/>
                  </a:lnTo>
                  <a:lnTo>
                    <a:pt x="1493" y="111"/>
                  </a:lnTo>
                  <a:lnTo>
                    <a:pt x="1493" y="898"/>
                  </a:lnTo>
                  <a:lnTo>
                    <a:pt x="1951" y="898"/>
                  </a:lnTo>
                  <a:lnTo>
                    <a:pt x="1957" y="0"/>
                  </a:lnTo>
                  <a:lnTo>
                    <a:pt x="2479" y="0"/>
                  </a:lnTo>
                  <a:lnTo>
                    <a:pt x="2479" y="1558"/>
                  </a:lnTo>
                  <a:lnTo>
                    <a:pt x="0" y="1558"/>
                  </a:lnTo>
                  <a:lnTo>
                    <a:pt x="0" y="0"/>
                  </a:lnTo>
                  <a:lnTo>
                    <a:pt x="5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CH">
                <a:cs typeface="+mn-cs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504951" y="4568830"/>
              <a:ext cx="787400" cy="511175"/>
            </a:xfrm>
            <a:custGeom>
              <a:avLst/>
              <a:gdLst>
                <a:gd name="T0" fmla="*/ 1910 w 2479"/>
                <a:gd name="T1" fmla="*/ 863 h 1611"/>
                <a:gd name="T2" fmla="*/ 1915 w 2479"/>
                <a:gd name="T3" fmla="*/ 0 h 1611"/>
                <a:gd name="T4" fmla="*/ 2479 w 2479"/>
                <a:gd name="T5" fmla="*/ 0 h 1611"/>
                <a:gd name="T6" fmla="*/ 2479 w 2479"/>
                <a:gd name="T7" fmla="*/ 1611 h 1611"/>
                <a:gd name="T8" fmla="*/ 0 w 2479"/>
                <a:gd name="T9" fmla="*/ 1611 h 1611"/>
                <a:gd name="T10" fmla="*/ 0 w 2479"/>
                <a:gd name="T11" fmla="*/ 863 h 1611"/>
                <a:gd name="T12" fmla="*/ 1910 w 2479"/>
                <a:gd name="T13" fmla="*/ 863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79" h="1611">
                  <a:moveTo>
                    <a:pt x="1910" y="863"/>
                  </a:moveTo>
                  <a:lnTo>
                    <a:pt x="1915" y="0"/>
                  </a:lnTo>
                  <a:lnTo>
                    <a:pt x="2479" y="0"/>
                  </a:lnTo>
                  <a:lnTo>
                    <a:pt x="2479" y="1611"/>
                  </a:lnTo>
                  <a:lnTo>
                    <a:pt x="0" y="1611"/>
                  </a:lnTo>
                  <a:lnTo>
                    <a:pt x="0" y="863"/>
                  </a:lnTo>
                  <a:lnTo>
                    <a:pt x="1910" y="8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CH">
                <a:cs typeface="+mn-cs"/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504951" y="1381127"/>
              <a:ext cx="788988" cy="742951"/>
            </a:xfrm>
            <a:custGeom>
              <a:avLst/>
              <a:gdLst>
                <a:gd name="T0" fmla="*/ 6 w 2483"/>
                <a:gd name="T1" fmla="*/ 1005 h 2340"/>
                <a:gd name="T2" fmla="*/ 23 w 2483"/>
                <a:gd name="T3" fmla="*/ 928 h 2340"/>
                <a:gd name="T4" fmla="*/ 46 w 2483"/>
                <a:gd name="T5" fmla="*/ 850 h 2340"/>
                <a:gd name="T6" fmla="*/ 79 w 2483"/>
                <a:gd name="T7" fmla="*/ 775 h 2340"/>
                <a:gd name="T8" fmla="*/ 119 w 2483"/>
                <a:gd name="T9" fmla="*/ 703 h 2340"/>
                <a:gd name="T10" fmla="*/ 165 w 2483"/>
                <a:gd name="T11" fmla="*/ 636 h 2340"/>
                <a:gd name="T12" fmla="*/ 218 w 2483"/>
                <a:gd name="T13" fmla="*/ 574 h 2340"/>
                <a:gd name="T14" fmla="*/ 277 w 2483"/>
                <a:gd name="T15" fmla="*/ 517 h 2340"/>
                <a:gd name="T16" fmla="*/ 342 w 2483"/>
                <a:gd name="T17" fmla="*/ 469 h 2340"/>
                <a:gd name="T18" fmla="*/ 412 w 2483"/>
                <a:gd name="T19" fmla="*/ 428 h 2340"/>
                <a:gd name="T20" fmla="*/ 486 w 2483"/>
                <a:gd name="T21" fmla="*/ 397 h 2340"/>
                <a:gd name="T22" fmla="*/ 554 w 2483"/>
                <a:gd name="T23" fmla="*/ 379 h 2340"/>
                <a:gd name="T24" fmla="*/ 624 w 2483"/>
                <a:gd name="T25" fmla="*/ 366 h 2340"/>
                <a:gd name="T26" fmla="*/ 696 w 2483"/>
                <a:gd name="T27" fmla="*/ 358 h 2340"/>
                <a:gd name="T28" fmla="*/ 767 w 2483"/>
                <a:gd name="T29" fmla="*/ 356 h 2340"/>
                <a:gd name="T30" fmla="*/ 839 w 2483"/>
                <a:gd name="T31" fmla="*/ 360 h 2340"/>
                <a:gd name="T32" fmla="*/ 911 w 2483"/>
                <a:gd name="T33" fmla="*/ 370 h 2340"/>
                <a:gd name="T34" fmla="*/ 980 w 2483"/>
                <a:gd name="T35" fmla="*/ 388 h 2340"/>
                <a:gd name="T36" fmla="*/ 1045 w 2483"/>
                <a:gd name="T37" fmla="*/ 412 h 2340"/>
                <a:gd name="T38" fmla="*/ 1109 w 2483"/>
                <a:gd name="T39" fmla="*/ 441 h 2340"/>
                <a:gd name="T40" fmla="*/ 1167 w 2483"/>
                <a:gd name="T41" fmla="*/ 479 h 2340"/>
                <a:gd name="T42" fmla="*/ 1225 w 2483"/>
                <a:gd name="T43" fmla="*/ 528 h 2340"/>
                <a:gd name="T44" fmla="*/ 1283 w 2483"/>
                <a:gd name="T45" fmla="*/ 594 h 2340"/>
                <a:gd name="T46" fmla="*/ 1334 w 2483"/>
                <a:gd name="T47" fmla="*/ 665 h 2340"/>
                <a:gd name="T48" fmla="*/ 1375 w 2483"/>
                <a:gd name="T49" fmla="*/ 742 h 2340"/>
                <a:gd name="T50" fmla="*/ 1422 w 2483"/>
                <a:gd name="T51" fmla="*/ 848 h 2340"/>
                <a:gd name="T52" fmla="*/ 2483 w 2483"/>
                <a:gd name="T53" fmla="*/ 0 h 2340"/>
                <a:gd name="T54" fmla="*/ 2479 w 2483"/>
                <a:gd name="T55" fmla="*/ 1594 h 2340"/>
                <a:gd name="T56" fmla="*/ 0 w 2483"/>
                <a:gd name="T57" fmla="*/ 1058 h 2340"/>
                <a:gd name="T58" fmla="*/ 661 w 2483"/>
                <a:gd name="T59" fmla="*/ 1112 h 2340"/>
                <a:gd name="T60" fmla="*/ 722 w 2483"/>
                <a:gd name="T61" fmla="*/ 1091 h 2340"/>
                <a:gd name="T62" fmla="*/ 787 w 2483"/>
                <a:gd name="T63" fmla="*/ 1080 h 2340"/>
                <a:gd name="T64" fmla="*/ 854 w 2483"/>
                <a:gd name="T65" fmla="*/ 1083 h 2340"/>
                <a:gd name="T66" fmla="*/ 919 w 2483"/>
                <a:gd name="T67" fmla="*/ 1098 h 2340"/>
                <a:gd name="T68" fmla="*/ 973 w 2483"/>
                <a:gd name="T69" fmla="*/ 1123 h 2340"/>
                <a:gd name="T70" fmla="*/ 1010 w 2483"/>
                <a:gd name="T71" fmla="*/ 1152 h 2340"/>
                <a:gd name="T72" fmla="*/ 1041 w 2483"/>
                <a:gd name="T73" fmla="*/ 1186 h 2340"/>
                <a:gd name="T74" fmla="*/ 1063 w 2483"/>
                <a:gd name="T75" fmla="*/ 1227 h 2340"/>
                <a:gd name="T76" fmla="*/ 1081 w 2483"/>
                <a:gd name="T77" fmla="*/ 1273 h 2340"/>
                <a:gd name="T78" fmla="*/ 1091 w 2483"/>
                <a:gd name="T79" fmla="*/ 1322 h 2340"/>
                <a:gd name="T80" fmla="*/ 1102 w 2483"/>
                <a:gd name="T81" fmla="*/ 1427 h 2340"/>
                <a:gd name="T82" fmla="*/ 1102 w 2483"/>
                <a:gd name="T83" fmla="*/ 1601 h 2340"/>
                <a:gd name="T84" fmla="*/ 486 w 2483"/>
                <a:gd name="T85" fmla="*/ 1467 h 2340"/>
                <a:gd name="T86" fmla="*/ 489 w 2483"/>
                <a:gd name="T87" fmla="*/ 1367 h 2340"/>
                <a:gd name="T88" fmla="*/ 500 w 2483"/>
                <a:gd name="T89" fmla="*/ 1304 h 2340"/>
                <a:gd name="T90" fmla="*/ 513 w 2483"/>
                <a:gd name="T91" fmla="*/ 1259 h 2340"/>
                <a:gd name="T92" fmla="*/ 533 w 2483"/>
                <a:gd name="T93" fmla="*/ 1219 h 2340"/>
                <a:gd name="T94" fmla="*/ 560 w 2483"/>
                <a:gd name="T95" fmla="*/ 1181 h 2340"/>
                <a:gd name="T96" fmla="*/ 595 w 2483"/>
                <a:gd name="T97" fmla="*/ 1151 h 2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83" h="2340">
                  <a:moveTo>
                    <a:pt x="0" y="1058"/>
                  </a:moveTo>
                  <a:lnTo>
                    <a:pt x="3" y="1032"/>
                  </a:lnTo>
                  <a:lnTo>
                    <a:pt x="6" y="1005"/>
                  </a:lnTo>
                  <a:lnTo>
                    <a:pt x="11" y="979"/>
                  </a:lnTo>
                  <a:lnTo>
                    <a:pt x="16" y="953"/>
                  </a:lnTo>
                  <a:lnTo>
                    <a:pt x="23" y="928"/>
                  </a:lnTo>
                  <a:lnTo>
                    <a:pt x="30" y="902"/>
                  </a:lnTo>
                  <a:lnTo>
                    <a:pt x="38" y="876"/>
                  </a:lnTo>
                  <a:lnTo>
                    <a:pt x="46" y="850"/>
                  </a:lnTo>
                  <a:lnTo>
                    <a:pt x="57" y="825"/>
                  </a:lnTo>
                  <a:lnTo>
                    <a:pt x="67" y="799"/>
                  </a:lnTo>
                  <a:lnTo>
                    <a:pt x="79" y="775"/>
                  </a:lnTo>
                  <a:lnTo>
                    <a:pt x="91" y="751"/>
                  </a:lnTo>
                  <a:lnTo>
                    <a:pt x="105" y="727"/>
                  </a:lnTo>
                  <a:lnTo>
                    <a:pt x="119" y="703"/>
                  </a:lnTo>
                  <a:lnTo>
                    <a:pt x="133" y="681"/>
                  </a:lnTo>
                  <a:lnTo>
                    <a:pt x="149" y="657"/>
                  </a:lnTo>
                  <a:lnTo>
                    <a:pt x="165" y="636"/>
                  </a:lnTo>
                  <a:lnTo>
                    <a:pt x="182" y="614"/>
                  </a:lnTo>
                  <a:lnTo>
                    <a:pt x="200" y="594"/>
                  </a:lnTo>
                  <a:lnTo>
                    <a:pt x="218" y="574"/>
                  </a:lnTo>
                  <a:lnTo>
                    <a:pt x="237" y="554"/>
                  </a:lnTo>
                  <a:lnTo>
                    <a:pt x="257" y="535"/>
                  </a:lnTo>
                  <a:lnTo>
                    <a:pt x="277" y="517"/>
                  </a:lnTo>
                  <a:lnTo>
                    <a:pt x="298" y="500"/>
                  </a:lnTo>
                  <a:lnTo>
                    <a:pt x="319" y="484"/>
                  </a:lnTo>
                  <a:lnTo>
                    <a:pt x="342" y="469"/>
                  </a:lnTo>
                  <a:lnTo>
                    <a:pt x="365" y="454"/>
                  </a:lnTo>
                  <a:lnTo>
                    <a:pt x="389" y="441"/>
                  </a:lnTo>
                  <a:lnTo>
                    <a:pt x="412" y="428"/>
                  </a:lnTo>
                  <a:lnTo>
                    <a:pt x="437" y="417"/>
                  </a:lnTo>
                  <a:lnTo>
                    <a:pt x="461" y="407"/>
                  </a:lnTo>
                  <a:lnTo>
                    <a:pt x="486" y="397"/>
                  </a:lnTo>
                  <a:lnTo>
                    <a:pt x="508" y="390"/>
                  </a:lnTo>
                  <a:lnTo>
                    <a:pt x="532" y="385"/>
                  </a:lnTo>
                  <a:lnTo>
                    <a:pt x="554" y="379"/>
                  </a:lnTo>
                  <a:lnTo>
                    <a:pt x="577" y="374"/>
                  </a:lnTo>
                  <a:lnTo>
                    <a:pt x="601" y="369"/>
                  </a:lnTo>
                  <a:lnTo>
                    <a:pt x="624" y="366"/>
                  </a:lnTo>
                  <a:lnTo>
                    <a:pt x="648" y="362"/>
                  </a:lnTo>
                  <a:lnTo>
                    <a:pt x="671" y="360"/>
                  </a:lnTo>
                  <a:lnTo>
                    <a:pt x="696" y="358"/>
                  </a:lnTo>
                  <a:lnTo>
                    <a:pt x="719" y="356"/>
                  </a:lnTo>
                  <a:lnTo>
                    <a:pt x="744" y="356"/>
                  </a:lnTo>
                  <a:lnTo>
                    <a:pt x="767" y="356"/>
                  </a:lnTo>
                  <a:lnTo>
                    <a:pt x="792" y="356"/>
                  </a:lnTo>
                  <a:lnTo>
                    <a:pt x="815" y="358"/>
                  </a:lnTo>
                  <a:lnTo>
                    <a:pt x="839" y="360"/>
                  </a:lnTo>
                  <a:lnTo>
                    <a:pt x="864" y="363"/>
                  </a:lnTo>
                  <a:lnTo>
                    <a:pt x="887" y="367"/>
                  </a:lnTo>
                  <a:lnTo>
                    <a:pt x="911" y="370"/>
                  </a:lnTo>
                  <a:lnTo>
                    <a:pt x="934" y="375"/>
                  </a:lnTo>
                  <a:lnTo>
                    <a:pt x="956" y="381"/>
                  </a:lnTo>
                  <a:lnTo>
                    <a:pt x="980" y="388"/>
                  </a:lnTo>
                  <a:lnTo>
                    <a:pt x="1002" y="395"/>
                  </a:lnTo>
                  <a:lnTo>
                    <a:pt x="1024" y="402"/>
                  </a:lnTo>
                  <a:lnTo>
                    <a:pt x="1045" y="412"/>
                  </a:lnTo>
                  <a:lnTo>
                    <a:pt x="1066" y="421"/>
                  </a:lnTo>
                  <a:lnTo>
                    <a:pt x="1088" y="430"/>
                  </a:lnTo>
                  <a:lnTo>
                    <a:pt x="1109" y="441"/>
                  </a:lnTo>
                  <a:lnTo>
                    <a:pt x="1129" y="453"/>
                  </a:lnTo>
                  <a:lnTo>
                    <a:pt x="1149" y="466"/>
                  </a:lnTo>
                  <a:lnTo>
                    <a:pt x="1167" y="479"/>
                  </a:lnTo>
                  <a:lnTo>
                    <a:pt x="1186" y="493"/>
                  </a:lnTo>
                  <a:lnTo>
                    <a:pt x="1204" y="508"/>
                  </a:lnTo>
                  <a:lnTo>
                    <a:pt x="1225" y="528"/>
                  </a:lnTo>
                  <a:lnTo>
                    <a:pt x="1246" y="549"/>
                  </a:lnTo>
                  <a:lnTo>
                    <a:pt x="1266" y="571"/>
                  </a:lnTo>
                  <a:lnTo>
                    <a:pt x="1283" y="594"/>
                  </a:lnTo>
                  <a:lnTo>
                    <a:pt x="1301" y="617"/>
                  </a:lnTo>
                  <a:lnTo>
                    <a:pt x="1318" y="641"/>
                  </a:lnTo>
                  <a:lnTo>
                    <a:pt x="1334" y="665"/>
                  </a:lnTo>
                  <a:lnTo>
                    <a:pt x="1348" y="690"/>
                  </a:lnTo>
                  <a:lnTo>
                    <a:pt x="1362" y="716"/>
                  </a:lnTo>
                  <a:lnTo>
                    <a:pt x="1375" y="742"/>
                  </a:lnTo>
                  <a:lnTo>
                    <a:pt x="1388" y="768"/>
                  </a:lnTo>
                  <a:lnTo>
                    <a:pt x="1400" y="794"/>
                  </a:lnTo>
                  <a:lnTo>
                    <a:pt x="1422" y="848"/>
                  </a:lnTo>
                  <a:lnTo>
                    <a:pt x="1442" y="902"/>
                  </a:lnTo>
                  <a:lnTo>
                    <a:pt x="1832" y="574"/>
                  </a:lnTo>
                  <a:lnTo>
                    <a:pt x="2483" y="0"/>
                  </a:lnTo>
                  <a:lnTo>
                    <a:pt x="2483" y="834"/>
                  </a:lnTo>
                  <a:lnTo>
                    <a:pt x="1554" y="1594"/>
                  </a:lnTo>
                  <a:lnTo>
                    <a:pt x="2479" y="1594"/>
                  </a:lnTo>
                  <a:lnTo>
                    <a:pt x="2479" y="2340"/>
                  </a:lnTo>
                  <a:lnTo>
                    <a:pt x="0" y="2340"/>
                  </a:lnTo>
                  <a:lnTo>
                    <a:pt x="0" y="1058"/>
                  </a:lnTo>
                  <a:close/>
                  <a:moveTo>
                    <a:pt x="623" y="1132"/>
                  </a:moveTo>
                  <a:lnTo>
                    <a:pt x="642" y="1121"/>
                  </a:lnTo>
                  <a:lnTo>
                    <a:pt x="661" y="1112"/>
                  </a:lnTo>
                  <a:lnTo>
                    <a:pt x="681" y="1104"/>
                  </a:lnTo>
                  <a:lnTo>
                    <a:pt x="701" y="1097"/>
                  </a:lnTo>
                  <a:lnTo>
                    <a:pt x="722" y="1091"/>
                  </a:lnTo>
                  <a:lnTo>
                    <a:pt x="744" y="1086"/>
                  </a:lnTo>
                  <a:lnTo>
                    <a:pt x="765" y="1083"/>
                  </a:lnTo>
                  <a:lnTo>
                    <a:pt x="787" y="1080"/>
                  </a:lnTo>
                  <a:lnTo>
                    <a:pt x="810" y="1080"/>
                  </a:lnTo>
                  <a:lnTo>
                    <a:pt x="832" y="1080"/>
                  </a:lnTo>
                  <a:lnTo>
                    <a:pt x="854" y="1083"/>
                  </a:lnTo>
                  <a:lnTo>
                    <a:pt x="875" y="1086"/>
                  </a:lnTo>
                  <a:lnTo>
                    <a:pt x="898" y="1091"/>
                  </a:lnTo>
                  <a:lnTo>
                    <a:pt x="919" y="1098"/>
                  </a:lnTo>
                  <a:lnTo>
                    <a:pt x="939" y="1106"/>
                  </a:lnTo>
                  <a:lnTo>
                    <a:pt x="957" y="1116"/>
                  </a:lnTo>
                  <a:lnTo>
                    <a:pt x="973" y="1123"/>
                  </a:lnTo>
                  <a:lnTo>
                    <a:pt x="987" y="1132"/>
                  </a:lnTo>
                  <a:lnTo>
                    <a:pt x="998" y="1141"/>
                  </a:lnTo>
                  <a:lnTo>
                    <a:pt x="1010" y="1152"/>
                  </a:lnTo>
                  <a:lnTo>
                    <a:pt x="1022" y="1163"/>
                  </a:lnTo>
                  <a:lnTo>
                    <a:pt x="1031" y="1174"/>
                  </a:lnTo>
                  <a:lnTo>
                    <a:pt x="1041" y="1186"/>
                  </a:lnTo>
                  <a:lnTo>
                    <a:pt x="1049" y="1200"/>
                  </a:lnTo>
                  <a:lnTo>
                    <a:pt x="1057" y="1213"/>
                  </a:lnTo>
                  <a:lnTo>
                    <a:pt x="1063" y="1227"/>
                  </a:lnTo>
                  <a:lnTo>
                    <a:pt x="1070" y="1243"/>
                  </a:lnTo>
                  <a:lnTo>
                    <a:pt x="1075" y="1258"/>
                  </a:lnTo>
                  <a:lnTo>
                    <a:pt x="1081" y="1273"/>
                  </a:lnTo>
                  <a:lnTo>
                    <a:pt x="1084" y="1290"/>
                  </a:lnTo>
                  <a:lnTo>
                    <a:pt x="1089" y="1305"/>
                  </a:lnTo>
                  <a:lnTo>
                    <a:pt x="1091" y="1322"/>
                  </a:lnTo>
                  <a:lnTo>
                    <a:pt x="1097" y="1357"/>
                  </a:lnTo>
                  <a:lnTo>
                    <a:pt x="1101" y="1392"/>
                  </a:lnTo>
                  <a:lnTo>
                    <a:pt x="1102" y="1427"/>
                  </a:lnTo>
                  <a:lnTo>
                    <a:pt x="1103" y="1462"/>
                  </a:lnTo>
                  <a:lnTo>
                    <a:pt x="1103" y="1534"/>
                  </a:lnTo>
                  <a:lnTo>
                    <a:pt x="1102" y="1601"/>
                  </a:lnTo>
                  <a:lnTo>
                    <a:pt x="486" y="1601"/>
                  </a:lnTo>
                  <a:lnTo>
                    <a:pt x="486" y="1535"/>
                  </a:lnTo>
                  <a:lnTo>
                    <a:pt x="486" y="1467"/>
                  </a:lnTo>
                  <a:lnTo>
                    <a:pt x="486" y="1433"/>
                  </a:lnTo>
                  <a:lnTo>
                    <a:pt x="487" y="1400"/>
                  </a:lnTo>
                  <a:lnTo>
                    <a:pt x="489" y="1367"/>
                  </a:lnTo>
                  <a:lnTo>
                    <a:pt x="494" y="1334"/>
                  </a:lnTo>
                  <a:lnTo>
                    <a:pt x="496" y="1319"/>
                  </a:lnTo>
                  <a:lnTo>
                    <a:pt x="500" y="1304"/>
                  </a:lnTo>
                  <a:lnTo>
                    <a:pt x="503" y="1288"/>
                  </a:lnTo>
                  <a:lnTo>
                    <a:pt x="508" y="1273"/>
                  </a:lnTo>
                  <a:lnTo>
                    <a:pt x="513" y="1259"/>
                  </a:lnTo>
                  <a:lnTo>
                    <a:pt x="519" y="1245"/>
                  </a:lnTo>
                  <a:lnTo>
                    <a:pt x="526" y="1232"/>
                  </a:lnTo>
                  <a:lnTo>
                    <a:pt x="533" y="1219"/>
                  </a:lnTo>
                  <a:lnTo>
                    <a:pt x="541" y="1206"/>
                  </a:lnTo>
                  <a:lnTo>
                    <a:pt x="549" y="1193"/>
                  </a:lnTo>
                  <a:lnTo>
                    <a:pt x="560" y="1181"/>
                  </a:lnTo>
                  <a:lnTo>
                    <a:pt x="570" y="1171"/>
                  </a:lnTo>
                  <a:lnTo>
                    <a:pt x="582" y="1160"/>
                  </a:lnTo>
                  <a:lnTo>
                    <a:pt x="595" y="1151"/>
                  </a:lnTo>
                  <a:lnTo>
                    <a:pt x="609" y="1141"/>
                  </a:lnTo>
                  <a:lnTo>
                    <a:pt x="623" y="1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CH">
                <a:cs typeface="+mn-cs"/>
              </a:endParaRPr>
            </a:p>
          </p:txBody>
        </p:sp>
      </p:grpSp>
      <p:pic>
        <p:nvPicPr>
          <p:cNvPr id="22" name="Picture 22" descr="G:\Infozentrale\CI-CD\Neues CD 2011\Powerpoint\logo_vertikal_blank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73" y="2959538"/>
            <a:ext cx="285789" cy="189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lang="de-CH" sz="28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86916"/>
            <a:ext cx="7632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200151"/>
            <a:ext cx="7632700" cy="3369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Textmasterformate durch Klicken bearbeiten</a:t>
            </a:r>
          </a:p>
          <a:p>
            <a:pPr lvl="1"/>
            <a:r>
              <a:rPr lang="de-CH" altLang="de-DE" dirty="0" smtClean="0"/>
              <a:t>Zweite Ebene</a:t>
            </a:r>
          </a:p>
          <a:p>
            <a:pPr lvl="2"/>
            <a:r>
              <a:rPr lang="de-CH" altLang="de-DE" dirty="0" smtClean="0"/>
              <a:t>Dritte Ebene</a:t>
            </a:r>
          </a:p>
          <a:p>
            <a:pPr lvl="3"/>
            <a:r>
              <a:rPr lang="de-CH" altLang="de-DE" dirty="0" smtClean="0"/>
              <a:t>Vierte Ebene</a:t>
            </a:r>
          </a:p>
          <a:p>
            <a:pPr lvl="4"/>
            <a:r>
              <a:rPr lang="de-CH" altLang="de-DE" dirty="0" smtClean="0"/>
              <a:t>Fünfte Ebene</a:t>
            </a:r>
          </a:p>
        </p:txBody>
      </p:sp>
      <p:sp>
        <p:nvSpPr>
          <p:cNvPr id="2054" name="AutoShape 52"/>
          <p:cNvSpPr>
            <a:spLocks noChangeAspect="1" noChangeArrowheads="1" noTextEdit="1"/>
          </p:cNvSpPr>
          <p:nvPr/>
        </p:nvSpPr>
        <p:spPr bwMode="auto">
          <a:xfrm>
            <a:off x="4821241" y="4245769"/>
            <a:ext cx="4003675" cy="36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/>
          </a:p>
        </p:txBody>
      </p:sp>
      <p:grpSp>
        <p:nvGrpSpPr>
          <p:cNvPr id="16" name="Gruppieren 1"/>
          <p:cNvGrpSpPr/>
          <p:nvPr/>
        </p:nvGrpSpPr>
        <p:grpSpPr bwMode="auto">
          <a:xfrm>
            <a:off x="1588" y="0"/>
            <a:ext cx="456154" cy="2564432"/>
            <a:chOff x="1750" y="0"/>
            <a:chExt cx="893885" cy="5029199"/>
          </a:xfrm>
          <a:solidFill>
            <a:srgbClr val="0066CC"/>
          </a:solidFill>
        </p:grpSpPr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1750" y="2581947"/>
              <a:ext cx="867645" cy="916627"/>
            </a:xfrm>
            <a:custGeom>
              <a:avLst/>
              <a:gdLst>
                <a:gd name="T0" fmla="*/ 1977 w 2479"/>
                <a:gd name="T1" fmla="*/ 1374 h 2620"/>
                <a:gd name="T2" fmla="*/ 1974 w 2479"/>
                <a:gd name="T3" fmla="*/ 131 h 2620"/>
                <a:gd name="T4" fmla="*/ 2479 w 2479"/>
                <a:gd name="T5" fmla="*/ 134 h 2620"/>
                <a:gd name="T6" fmla="*/ 2479 w 2479"/>
                <a:gd name="T7" fmla="*/ 2620 h 2620"/>
                <a:gd name="T8" fmla="*/ 1098 w 2479"/>
                <a:gd name="T9" fmla="*/ 1577 h 2620"/>
                <a:gd name="T10" fmla="*/ 575 w 2479"/>
                <a:gd name="T11" fmla="*/ 1190 h 2620"/>
                <a:gd name="T12" fmla="*/ 569 w 2479"/>
                <a:gd name="T13" fmla="*/ 2363 h 2620"/>
                <a:gd name="T14" fmla="*/ 0 w 2479"/>
                <a:gd name="T15" fmla="*/ 2363 h 2620"/>
                <a:gd name="T16" fmla="*/ 0 w 2479"/>
                <a:gd name="T17" fmla="*/ 0 h 2620"/>
                <a:gd name="T18" fmla="*/ 1977 w 2479"/>
                <a:gd name="T19" fmla="*/ 1374 h 2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79" h="2620">
                  <a:moveTo>
                    <a:pt x="1977" y="1374"/>
                  </a:moveTo>
                  <a:lnTo>
                    <a:pt x="1974" y="131"/>
                  </a:lnTo>
                  <a:lnTo>
                    <a:pt x="2479" y="134"/>
                  </a:lnTo>
                  <a:lnTo>
                    <a:pt x="2479" y="2620"/>
                  </a:lnTo>
                  <a:lnTo>
                    <a:pt x="1098" y="1577"/>
                  </a:lnTo>
                  <a:lnTo>
                    <a:pt x="575" y="1190"/>
                  </a:lnTo>
                  <a:lnTo>
                    <a:pt x="569" y="2363"/>
                  </a:lnTo>
                  <a:lnTo>
                    <a:pt x="0" y="2363"/>
                  </a:lnTo>
                  <a:lnTo>
                    <a:pt x="0" y="0"/>
                  </a:lnTo>
                  <a:lnTo>
                    <a:pt x="1977" y="1374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de-CH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1750" y="0"/>
              <a:ext cx="867645" cy="874644"/>
            </a:xfrm>
            <a:custGeom>
              <a:avLst/>
              <a:gdLst>
                <a:gd name="T0" fmla="*/ 1491 w 2479"/>
                <a:gd name="T1" fmla="*/ 680 h 2500"/>
                <a:gd name="T2" fmla="*/ 0 w 2479"/>
                <a:gd name="T3" fmla="*/ 680 h 2500"/>
                <a:gd name="T4" fmla="*/ 0 w 2479"/>
                <a:gd name="T5" fmla="*/ 0 h 2500"/>
                <a:gd name="T6" fmla="*/ 2479 w 2479"/>
                <a:gd name="T7" fmla="*/ 0 h 2500"/>
                <a:gd name="T8" fmla="*/ 2479 w 2479"/>
                <a:gd name="T9" fmla="*/ 630 h 2500"/>
                <a:gd name="T10" fmla="*/ 993 w 2479"/>
                <a:gd name="T11" fmla="*/ 1821 h 2500"/>
                <a:gd name="T12" fmla="*/ 2479 w 2479"/>
                <a:gd name="T13" fmla="*/ 1821 h 2500"/>
                <a:gd name="T14" fmla="*/ 2479 w 2479"/>
                <a:gd name="T15" fmla="*/ 2500 h 2500"/>
                <a:gd name="T16" fmla="*/ 0 w 2479"/>
                <a:gd name="T17" fmla="*/ 2500 h 2500"/>
                <a:gd name="T18" fmla="*/ 0 w 2479"/>
                <a:gd name="T19" fmla="*/ 1878 h 2500"/>
                <a:gd name="T20" fmla="*/ 1491 w 2479"/>
                <a:gd name="T21" fmla="*/ 680 h 2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79" h="2500">
                  <a:moveTo>
                    <a:pt x="1491" y="680"/>
                  </a:moveTo>
                  <a:lnTo>
                    <a:pt x="0" y="680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79" y="630"/>
                  </a:lnTo>
                  <a:lnTo>
                    <a:pt x="993" y="1821"/>
                  </a:lnTo>
                  <a:lnTo>
                    <a:pt x="2479" y="1821"/>
                  </a:lnTo>
                  <a:lnTo>
                    <a:pt x="2479" y="2500"/>
                  </a:lnTo>
                  <a:lnTo>
                    <a:pt x="0" y="2500"/>
                  </a:lnTo>
                  <a:lnTo>
                    <a:pt x="0" y="1878"/>
                  </a:lnTo>
                  <a:lnTo>
                    <a:pt x="1491" y="68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de-CH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1750" y="3545804"/>
              <a:ext cx="893885" cy="836159"/>
            </a:xfrm>
            <a:custGeom>
              <a:avLst/>
              <a:gdLst>
                <a:gd name="T0" fmla="*/ 1624 w 2555"/>
                <a:gd name="T1" fmla="*/ 1630 h 2389"/>
                <a:gd name="T2" fmla="*/ 1720 w 2555"/>
                <a:gd name="T3" fmla="*/ 1603 h 2389"/>
                <a:gd name="T4" fmla="*/ 1808 w 2555"/>
                <a:gd name="T5" fmla="*/ 1560 h 2389"/>
                <a:gd name="T6" fmla="*/ 1849 w 2555"/>
                <a:gd name="T7" fmla="*/ 1533 h 2389"/>
                <a:gd name="T8" fmla="*/ 1885 w 2555"/>
                <a:gd name="T9" fmla="*/ 1503 h 2389"/>
                <a:gd name="T10" fmla="*/ 1917 w 2555"/>
                <a:gd name="T11" fmla="*/ 1466 h 2389"/>
                <a:gd name="T12" fmla="*/ 1943 w 2555"/>
                <a:gd name="T13" fmla="*/ 1425 h 2389"/>
                <a:gd name="T14" fmla="*/ 1964 w 2555"/>
                <a:gd name="T15" fmla="*/ 1379 h 2389"/>
                <a:gd name="T16" fmla="*/ 1985 w 2555"/>
                <a:gd name="T17" fmla="*/ 1291 h 2389"/>
                <a:gd name="T18" fmla="*/ 1994 w 2555"/>
                <a:gd name="T19" fmla="*/ 1182 h 2389"/>
                <a:gd name="T20" fmla="*/ 1990 w 2555"/>
                <a:gd name="T21" fmla="*/ 1109 h 2389"/>
                <a:gd name="T22" fmla="*/ 1980 w 2555"/>
                <a:gd name="T23" fmla="*/ 1055 h 2389"/>
                <a:gd name="T24" fmla="*/ 1965 w 2555"/>
                <a:gd name="T25" fmla="*/ 1004 h 2389"/>
                <a:gd name="T26" fmla="*/ 1943 w 2555"/>
                <a:gd name="T27" fmla="*/ 955 h 2389"/>
                <a:gd name="T28" fmla="*/ 1915 w 2555"/>
                <a:gd name="T29" fmla="*/ 909 h 2389"/>
                <a:gd name="T30" fmla="*/ 1879 w 2555"/>
                <a:gd name="T31" fmla="*/ 868 h 2389"/>
                <a:gd name="T32" fmla="*/ 1837 w 2555"/>
                <a:gd name="T33" fmla="*/ 831 h 2389"/>
                <a:gd name="T34" fmla="*/ 1788 w 2555"/>
                <a:gd name="T35" fmla="*/ 800 h 2389"/>
                <a:gd name="T36" fmla="*/ 1734 w 2555"/>
                <a:gd name="T37" fmla="*/ 778 h 2389"/>
                <a:gd name="T38" fmla="*/ 1658 w 2555"/>
                <a:gd name="T39" fmla="*/ 759 h 2389"/>
                <a:gd name="T40" fmla="*/ 1539 w 2555"/>
                <a:gd name="T41" fmla="*/ 742 h 2389"/>
                <a:gd name="T42" fmla="*/ 1732 w 2555"/>
                <a:gd name="T43" fmla="*/ 0 h 2389"/>
                <a:gd name="T44" fmla="*/ 1822 w 2555"/>
                <a:gd name="T45" fmla="*/ 11 h 2389"/>
                <a:gd name="T46" fmla="*/ 1910 w 2555"/>
                <a:gd name="T47" fmla="*/ 34 h 2389"/>
                <a:gd name="T48" fmla="*/ 1995 w 2555"/>
                <a:gd name="T49" fmla="*/ 65 h 2389"/>
                <a:gd name="T50" fmla="*/ 2078 w 2555"/>
                <a:gd name="T51" fmla="*/ 109 h 2389"/>
                <a:gd name="T52" fmla="*/ 2155 w 2555"/>
                <a:gd name="T53" fmla="*/ 159 h 2389"/>
                <a:gd name="T54" fmla="*/ 2228 w 2555"/>
                <a:gd name="T55" fmla="*/ 218 h 2389"/>
                <a:gd name="T56" fmla="*/ 2293 w 2555"/>
                <a:gd name="T57" fmla="*/ 284 h 2389"/>
                <a:gd name="T58" fmla="*/ 2351 w 2555"/>
                <a:gd name="T59" fmla="*/ 357 h 2389"/>
                <a:gd name="T60" fmla="*/ 2400 w 2555"/>
                <a:gd name="T61" fmla="*/ 434 h 2389"/>
                <a:gd name="T62" fmla="*/ 2440 w 2555"/>
                <a:gd name="T63" fmla="*/ 516 h 2389"/>
                <a:gd name="T64" fmla="*/ 2470 w 2555"/>
                <a:gd name="T65" fmla="*/ 610 h 2389"/>
                <a:gd name="T66" fmla="*/ 2500 w 2555"/>
                <a:gd name="T67" fmla="*/ 724 h 2389"/>
                <a:gd name="T68" fmla="*/ 2522 w 2555"/>
                <a:gd name="T69" fmla="*/ 841 h 2389"/>
                <a:gd name="T70" fmla="*/ 2540 w 2555"/>
                <a:gd name="T71" fmla="*/ 962 h 2389"/>
                <a:gd name="T72" fmla="*/ 2550 w 2555"/>
                <a:gd name="T73" fmla="*/ 1086 h 2389"/>
                <a:gd name="T74" fmla="*/ 2555 w 2555"/>
                <a:gd name="T75" fmla="*/ 1209 h 2389"/>
                <a:gd name="T76" fmla="*/ 2546 w 2555"/>
                <a:gd name="T77" fmla="*/ 1403 h 2389"/>
                <a:gd name="T78" fmla="*/ 2528 w 2555"/>
                <a:gd name="T79" fmla="*/ 1530 h 2389"/>
                <a:gd name="T80" fmla="*/ 2508 w 2555"/>
                <a:gd name="T81" fmla="*/ 1623 h 2389"/>
                <a:gd name="T82" fmla="*/ 2482 w 2555"/>
                <a:gd name="T83" fmla="*/ 1713 h 2389"/>
                <a:gd name="T84" fmla="*/ 2451 w 2555"/>
                <a:gd name="T85" fmla="*/ 1801 h 2389"/>
                <a:gd name="T86" fmla="*/ 2413 w 2555"/>
                <a:gd name="T87" fmla="*/ 1886 h 2389"/>
                <a:gd name="T88" fmla="*/ 2368 w 2555"/>
                <a:gd name="T89" fmla="*/ 1967 h 2389"/>
                <a:gd name="T90" fmla="*/ 2317 w 2555"/>
                <a:gd name="T91" fmla="*/ 2045 h 2389"/>
                <a:gd name="T92" fmla="*/ 2258 w 2555"/>
                <a:gd name="T93" fmla="*/ 2116 h 2389"/>
                <a:gd name="T94" fmla="*/ 2190 w 2555"/>
                <a:gd name="T95" fmla="*/ 2182 h 2389"/>
                <a:gd name="T96" fmla="*/ 2117 w 2555"/>
                <a:gd name="T97" fmla="*/ 2236 h 2389"/>
                <a:gd name="T98" fmla="*/ 2040 w 2555"/>
                <a:gd name="T99" fmla="*/ 2280 h 2389"/>
                <a:gd name="T100" fmla="*/ 1959 w 2555"/>
                <a:gd name="T101" fmla="*/ 2315 h 2389"/>
                <a:gd name="T102" fmla="*/ 1875 w 2555"/>
                <a:gd name="T103" fmla="*/ 2341 h 2389"/>
                <a:gd name="T104" fmla="*/ 1788 w 2555"/>
                <a:gd name="T105" fmla="*/ 2361 h 2389"/>
                <a:gd name="T106" fmla="*/ 1698 w 2555"/>
                <a:gd name="T107" fmla="*/ 2375 h 2389"/>
                <a:gd name="T108" fmla="*/ 1512 w 2555"/>
                <a:gd name="T109" fmla="*/ 2388 h 2389"/>
                <a:gd name="T110" fmla="*/ 1320 w 2555"/>
                <a:gd name="T111" fmla="*/ 2389 h 2389"/>
                <a:gd name="T112" fmla="*/ 1560 w 2555"/>
                <a:gd name="T113" fmla="*/ 1639 h 2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55" h="2389">
                  <a:moveTo>
                    <a:pt x="1560" y="1639"/>
                  </a:moveTo>
                  <a:lnTo>
                    <a:pt x="1592" y="1636"/>
                  </a:lnTo>
                  <a:lnTo>
                    <a:pt x="1624" y="1630"/>
                  </a:lnTo>
                  <a:lnTo>
                    <a:pt x="1656" y="1622"/>
                  </a:lnTo>
                  <a:lnTo>
                    <a:pt x="1688" y="1613"/>
                  </a:lnTo>
                  <a:lnTo>
                    <a:pt x="1720" y="1603"/>
                  </a:lnTo>
                  <a:lnTo>
                    <a:pt x="1750" y="1591"/>
                  </a:lnTo>
                  <a:lnTo>
                    <a:pt x="1780" y="1577"/>
                  </a:lnTo>
                  <a:lnTo>
                    <a:pt x="1808" y="1560"/>
                  </a:lnTo>
                  <a:lnTo>
                    <a:pt x="1822" y="1552"/>
                  </a:lnTo>
                  <a:lnTo>
                    <a:pt x="1835" y="1544"/>
                  </a:lnTo>
                  <a:lnTo>
                    <a:pt x="1849" y="1533"/>
                  </a:lnTo>
                  <a:lnTo>
                    <a:pt x="1861" y="1524"/>
                  </a:lnTo>
                  <a:lnTo>
                    <a:pt x="1873" y="1513"/>
                  </a:lnTo>
                  <a:lnTo>
                    <a:pt x="1885" y="1503"/>
                  </a:lnTo>
                  <a:lnTo>
                    <a:pt x="1896" y="1491"/>
                  </a:lnTo>
                  <a:lnTo>
                    <a:pt x="1906" y="1479"/>
                  </a:lnTo>
                  <a:lnTo>
                    <a:pt x="1917" y="1466"/>
                  </a:lnTo>
                  <a:lnTo>
                    <a:pt x="1926" y="1453"/>
                  </a:lnTo>
                  <a:lnTo>
                    <a:pt x="1934" y="1439"/>
                  </a:lnTo>
                  <a:lnTo>
                    <a:pt x="1943" y="1425"/>
                  </a:lnTo>
                  <a:lnTo>
                    <a:pt x="1951" y="1410"/>
                  </a:lnTo>
                  <a:lnTo>
                    <a:pt x="1958" y="1395"/>
                  </a:lnTo>
                  <a:lnTo>
                    <a:pt x="1964" y="1379"/>
                  </a:lnTo>
                  <a:lnTo>
                    <a:pt x="1970" y="1362"/>
                  </a:lnTo>
                  <a:lnTo>
                    <a:pt x="1978" y="1327"/>
                  </a:lnTo>
                  <a:lnTo>
                    <a:pt x="1985" y="1291"/>
                  </a:lnTo>
                  <a:lnTo>
                    <a:pt x="1990" y="1255"/>
                  </a:lnTo>
                  <a:lnTo>
                    <a:pt x="1993" y="1218"/>
                  </a:lnTo>
                  <a:lnTo>
                    <a:pt x="1994" y="1182"/>
                  </a:lnTo>
                  <a:lnTo>
                    <a:pt x="1993" y="1144"/>
                  </a:lnTo>
                  <a:lnTo>
                    <a:pt x="1992" y="1127"/>
                  </a:lnTo>
                  <a:lnTo>
                    <a:pt x="1990" y="1109"/>
                  </a:lnTo>
                  <a:lnTo>
                    <a:pt x="1987" y="1091"/>
                  </a:lnTo>
                  <a:lnTo>
                    <a:pt x="1984" y="1073"/>
                  </a:lnTo>
                  <a:lnTo>
                    <a:pt x="1980" y="1055"/>
                  </a:lnTo>
                  <a:lnTo>
                    <a:pt x="1976" y="1039"/>
                  </a:lnTo>
                  <a:lnTo>
                    <a:pt x="1971" y="1021"/>
                  </a:lnTo>
                  <a:lnTo>
                    <a:pt x="1965" y="1004"/>
                  </a:lnTo>
                  <a:lnTo>
                    <a:pt x="1958" y="988"/>
                  </a:lnTo>
                  <a:lnTo>
                    <a:pt x="1951" y="972"/>
                  </a:lnTo>
                  <a:lnTo>
                    <a:pt x="1943" y="955"/>
                  </a:lnTo>
                  <a:lnTo>
                    <a:pt x="1934" y="940"/>
                  </a:lnTo>
                  <a:lnTo>
                    <a:pt x="1925" y="925"/>
                  </a:lnTo>
                  <a:lnTo>
                    <a:pt x="1915" y="909"/>
                  </a:lnTo>
                  <a:lnTo>
                    <a:pt x="1904" y="895"/>
                  </a:lnTo>
                  <a:lnTo>
                    <a:pt x="1892" y="881"/>
                  </a:lnTo>
                  <a:lnTo>
                    <a:pt x="1879" y="868"/>
                  </a:lnTo>
                  <a:lnTo>
                    <a:pt x="1866" y="854"/>
                  </a:lnTo>
                  <a:lnTo>
                    <a:pt x="1852" y="842"/>
                  </a:lnTo>
                  <a:lnTo>
                    <a:pt x="1837" y="831"/>
                  </a:lnTo>
                  <a:lnTo>
                    <a:pt x="1821" y="819"/>
                  </a:lnTo>
                  <a:lnTo>
                    <a:pt x="1804" y="808"/>
                  </a:lnTo>
                  <a:lnTo>
                    <a:pt x="1788" y="800"/>
                  </a:lnTo>
                  <a:lnTo>
                    <a:pt x="1770" y="792"/>
                  </a:lnTo>
                  <a:lnTo>
                    <a:pt x="1751" y="785"/>
                  </a:lnTo>
                  <a:lnTo>
                    <a:pt x="1734" y="778"/>
                  </a:lnTo>
                  <a:lnTo>
                    <a:pt x="1715" y="772"/>
                  </a:lnTo>
                  <a:lnTo>
                    <a:pt x="1696" y="767"/>
                  </a:lnTo>
                  <a:lnTo>
                    <a:pt x="1658" y="759"/>
                  </a:lnTo>
                  <a:lnTo>
                    <a:pt x="1619" y="753"/>
                  </a:lnTo>
                  <a:lnTo>
                    <a:pt x="1579" y="747"/>
                  </a:lnTo>
                  <a:lnTo>
                    <a:pt x="1539" y="742"/>
                  </a:lnTo>
                  <a:lnTo>
                    <a:pt x="0" y="742"/>
                  </a:lnTo>
                  <a:lnTo>
                    <a:pt x="0" y="0"/>
                  </a:lnTo>
                  <a:lnTo>
                    <a:pt x="1732" y="0"/>
                  </a:lnTo>
                  <a:lnTo>
                    <a:pt x="1762" y="2"/>
                  </a:lnTo>
                  <a:lnTo>
                    <a:pt x="1791" y="5"/>
                  </a:lnTo>
                  <a:lnTo>
                    <a:pt x="1822" y="11"/>
                  </a:lnTo>
                  <a:lnTo>
                    <a:pt x="1851" y="17"/>
                  </a:lnTo>
                  <a:lnTo>
                    <a:pt x="1881" y="24"/>
                  </a:lnTo>
                  <a:lnTo>
                    <a:pt x="1910" y="34"/>
                  </a:lnTo>
                  <a:lnTo>
                    <a:pt x="1938" y="43"/>
                  </a:lnTo>
                  <a:lnTo>
                    <a:pt x="1967" y="54"/>
                  </a:lnTo>
                  <a:lnTo>
                    <a:pt x="1995" y="65"/>
                  </a:lnTo>
                  <a:lnTo>
                    <a:pt x="2024" y="80"/>
                  </a:lnTo>
                  <a:lnTo>
                    <a:pt x="2051" y="94"/>
                  </a:lnTo>
                  <a:lnTo>
                    <a:pt x="2078" y="109"/>
                  </a:lnTo>
                  <a:lnTo>
                    <a:pt x="2103" y="124"/>
                  </a:lnTo>
                  <a:lnTo>
                    <a:pt x="2130" y="142"/>
                  </a:lnTo>
                  <a:lnTo>
                    <a:pt x="2155" y="159"/>
                  </a:lnTo>
                  <a:lnTo>
                    <a:pt x="2180" y="178"/>
                  </a:lnTo>
                  <a:lnTo>
                    <a:pt x="2204" y="198"/>
                  </a:lnTo>
                  <a:lnTo>
                    <a:pt x="2228" y="218"/>
                  </a:lnTo>
                  <a:lnTo>
                    <a:pt x="2250" y="239"/>
                  </a:lnTo>
                  <a:lnTo>
                    <a:pt x="2272" y="262"/>
                  </a:lnTo>
                  <a:lnTo>
                    <a:pt x="2293" y="284"/>
                  </a:lnTo>
                  <a:lnTo>
                    <a:pt x="2313" y="308"/>
                  </a:lnTo>
                  <a:lnTo>
                    <a:pt x="2332" y="332"/>
                  </a:lnTo>
                  <a:lnTo>
                    <a:pt x="2351" y="357"/>
                  </a:lnTo>
                  <a:lnTo>
                    <a:pt x="2368" y="382"/>
                  </a:lnTo>
                  <a:lnTo>
                    <a:pt x="2385" y="407"/>
                  </a:lnTo>
                  <a:lnTo>
                    <a:pt x="2400" y="434"/>
                  </a:lnTo>
                  <a:lnTo>
                    <a:pt x="2414" y="460"/>
                  </a:lnTo>
                  <a:lnTo>
                    <a:pt x="2427" y="489"/>
                  </a:lnTo>
                  <a:lnTo>
                    <a:pt x="2440" y="516"/>
                  </a:lnTo>
                  <a:lnTo>
                    <a:pt x="2451" y="544"/>
                  </a:lnTo>
                  <a:lnTo>
                    <a:pt x="2460" y="573"/>
                  </a:lnTo>
                  <a:lnTo>
                    <a:pt x="2470" y="610"/>
                  </a:lnTo>
                  <a:lnTo>
                    <a:pt x="2481" y="647"/>
                  </a:lnTo>
                  <a:lnTo>
                    <a:pt x="2490" y="685"/>
                  </a:lnTo>
                  <a:lnTo>
                    <a:pt x="2500" y="724"/>
                  </a:lnTo>
                  <a:lnTo>
                    <a:pt x="2508" y="762"/>
                  </a:lnTo>
                  <a:lnTo>
                    <a:pt x="2515" y="801"/>
                  </a:lnTo>
                  <a:lnTo>
                    <a:pt x="2522" y="841"/>
                  </a:lnTo>
                  <a:lnTo>
                    <a:pt x="2529" y="881"/>
                  </a:lnTo>
                  <a:lnTo>
                    <a:pt x="2535" y="921"/>
                  </a:lnTo>
                  <a:lnTo>
                    <a:pt x="2540" y="962"/>
                  </a:lnTo>
                  <a:lnTo>
                    <a:pt x="2544" y="1003"/>
                  </a:lnTo>
                  <a:lnTo>
                    <a:pt x="2548" y="1044"/>
                  </a:lnTo>
                  <a:lnTo>
                    <a:pt x="2550" y="1086"/>
                  </a:lnTo>
                  <a:lnTo>
                    <a:pt x="2553" y="1127"/>
                  </a:lnTo>
                  <a:lnTo>
                    <a:pt x="2554" y="1168"/>
                  </a:lnTo>
                  <a:lnTo>
                    <a:pt x="2555" y="1209"/>
                  </a:lnTo>
                  <a:lnTo>
                    <a:pt x="2554" y="1274"/>
                  </a:lnTo>
                  <a:lnTo>
                    <a:pt x="2550" y="1338"/>
                  </a:lnTo>
                  <a:lnTo>
                    <a:pt x="2546" y="1403"/>
                  </a:lnTo>
                  <a:lnTo>
                    <a:pt x="2537" y="1466"/>
                  </a:lnTo>
                  <a:lnTo>
                    <a:pt x="2533" y="1498"/>
                  </a:lnTo>
                  <a:lnTo>
                    <a:pt x="2528" y="1530"/>
                  </a:lnTo>
                  <a:lnTo>
                    <a:pt x="2522" y="1560"/>
                  </a:lnTo>
                  <a:lnTo>
                    <a:pt x="2515" y="1592"/>
                  </a:lnTo>
                  <a:lnTo>
                    <a:pt x="2508" y="1623"/>
                  </a:lnTo>
                  <a:lnTo>
                    <a:pt x="2500" y="1653"/>
                  </a:lnTo>
                  <a:lnTo>
                    <a:pt x="2492" y="1684"/>
                  </a:lnTo>
                  <a:lnTo>
                    <a:pt x="2482" y="1713"/>
                  </a:lnTo>
                  <a:lnTo>
                    <a:pt x="2473" y="1743"/>
                  </a:lnTo>
                  <a:lnTo>
                    <a:pt x="2462" y="1772"/>
                  </a:lnTo>
                  <a:lnTo>
                    <a:pt x="2451" y="1801"/>
                  </a:lnTo>
                  <a:lnTo>
                    <a:pt x="2439" y="1831"/>
                  </a:lnTo>
                  <a:lnTo>
                    <a:pt x="2426" y="1859"/>
                  </a:lnTo>
                  <a:lnTo>
                    <a:pt x="2413" y="1886"/>
                  </a:lnTo>
                  <a:lnTo>
                    <a:pt x="2399" y="1914"/>
                  </a:lnTo>
                  <a:lnTo>
                    <a:pt x="2384" y="1941"/>
                  </a:lnTo>
                  <a:lnTo>
                    <a:pt x="2368" y="1967"/>
                  </a:lnTo>
                  <a:lnTo>
                    <a:pt x="2352" y="1994"/>
                  </a:lnTo>
                  <a:lnTo>
                    <a:pt x="2334" y="2019"/>
                  </a:lnTo>
                  <a:lnTo>
                    <a:pt x="2317" y="2045"/>
                  </a:lnTo>
                  <a:lnTo>
                    <a:pt x="2298" y="2069"/>
                  </a:lnTo>
                  <a:lnTo>
                    <a:pt x="2278" y="2093"/>
                  </a:lnTo>
                  <a:lnTo>
                    <a:pt x="2258" y="2116"/>
                  </a:lnTo>
                  <a:lnTo>
                    <a:pt x="2237" y="2140"/>
                  </a:lnTo>
                  <a:lnTo>
                    <a:pt x="2214" y="2161"/>
                  </a:lnTo>
                  <a:lnTo>
                    <a:pt x="2190" y="2182"/>
                  </a:lnTo>
                  <a:lnTo>
                    <a:pt x="2167" y="2201"/>
                  </a:lnTo>
                  <a:lnTo>
                    <a:pt x="2142" y="2219"/>
                  </a:lnTo>
                  <a:lnTo>
                    <a:pt x="2117" y="2236"/>
                  </a:lnTo>
                  <a:lnTo>
                    <a:pt x="2092" y="2251"/>
                  </a:lnTo>
                  <a:lnTo>
                    <a:pt x="2066" y="2266"/>
                  </a:lnTo>
                  <a:lnTo>
                    <a:pt x="2040" y="2280"/>
                  </a:lnTo>
                  <a:lnTo>
                    <a:pt x="2013" y="2293"/>
                  </a:lnTo>
                  <a:lnTo>
                    <a:pt x="1986" y="2304"/>
                  </a:lnTo>
                  <a:lnTo>
                    <a:pt x="1959" y="2315"/>
                  </a:lnTo>
                  <a:lnTo>
                    <a:pt x="1931" y="2324"/>
                  </a:lnTo>
                  <a:lnTo>
                    <a:pt x="1903" y="2334"/>
                  </a:lnTo>
                  <a:lnTo>
                    <a:pt x="1875" y="2341"/>
                  </a:lnTo>
                  <a:lnTo>
                    <a:pt x="1846" y="2349"/>
                  </a:lnTo>
                  <a:lnTo>
                    <a:pt x="1817" y="2355"/>
                  </a:lnTo>
                  <a:lnTo>
                    <a:pt x="1788" y="2361"/>
                  </a:lnTo>
                  <a:lnTo>
                    <a:pt x="1757" y="2365"/>
                  </a:lnTo>
                  <a:lnTo>
                    <a:pt x="1728" y="2370"/>
                  </a:lnTo>
                  <a:lnTo>
                    <a:pt x="1698" y="2375"/>
                  </a:lnTo>
                  <a:lnTo>
                    <a:pt x="1637" y="2381"/>
                  </a:lnTo>
                  <a:lnTo>
                    <a:pt x="1574" y="2384"/>
                  </a:lnTo>
                  <a:lnTo>
                    <a:pt x="1512" y="2388"/>
                  </a:lnTo>
                  <a:lnTo>
                    <a:pt x="1449" y="2389"/>
                  </a:lnTo>
                  <a:lnTo>
                    <a:pt x="1384" y="2389"/>
                  </a:lnTo>
                  <a:lnTo>
                    <a:pt x="1320" y="2389"/>
                  </a:lnTo>
                  <a:lnTo>
                    <a:pt x="0" y="2389"/>
                  </a:lnTo>
                  <a:lnTo>
                    <a:pt x="0" y="1644"/>
                  </a:lnTo>
                  <a:lnTo>
                    <a:pt x="1560" y="1639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de-CH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1750" y="1938209"/>
              <a:ext cx="867645" cy="545777"/>
            </a:xfrm>
            <a:custGeom>
              <a:avLst/>
              <a:gdLst>
                <a:gd name="T0" fmla="*/ 530 w 2479"/>
                <a:gd name="T1" fmla="*/ 0 h 1558"/>
                <a:gd name="T2" fmla="*/ 530 w 2479"/>
                <a:gd name="T3" fmla="*/ 898 h 1558"/>
                <a:gd name="T4" fmla="*/ 947 w 2479"/>
                <a:gd name="T5" fmla="*/ 898 h 1558"/>
                <a:gd name="T6" fmla="*/ 952 w 2479"/>
                <a:gd name="T7" fmla="*/ 111 h 1558"/>
                <a:gd name="T8" fmla="*/ 1493 w 2479"/>
                <a:gd name="T9" fmla="*/ 111 h 1558"/>
                <a:gd name="T10" fmla="*/ 1493 w 2479"/>
                <a:gd name="T11" fmla="*/ 898 h 1558"/>
                <a:gd name="T12" fmla="*/ 1951 w 2479"/>
                <a:gd name="T13" fmla="*/ 898 h 1558"/>
                <a:gd name="T14" fmla="*/ 1957 w 2479"/>
                <a:gd name="T15" fmla="*/ 0 h 1558"/>
                <a:gd name="T16" fmla="*/ 2479 w 2479"/>
                <a:gd name="T17" fmla="*/ 0 h 1558"/>
                <a:gd name="T18" fmla="*/ 2479 w 2479"/>
                <a:gd name="T19" fmla="*/ 1558 h 1558"/>
                <a:gd name="T20" fmla="*/ 0 w 2479"/>
                <a:gd name="T21" fmla="*/ 1558 h 1558"/>
                <a:gd name="T22" fmla="*/ 0 w 2479"/>
                <a:gd name="T23" fmla="*/ 0 h 1558"/>
                <a:gd name="T24" fmla="*/ 530 w 2479"/>
                <a:gd name="T25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9" h="1558">
                  <a:moveTo>
                    <a:pt x="530" y="0"/>
                  </a:moveTo>
                  <a:lnTo>
                    <a:pt x="530" y="898"/>
                  </a:lnTo>
                  <a:lnTo>
                    <a:pt x="947" y="898"/>
                  </a:lnTo>
                  <a:lnTo>
                    <a:pt x="952" y="111"/>
                  </a:lnTo>
                  <a:lnTo>
                    <a:pt x="1493" y="111"/>
                  </a:lnTo>
                  <a:lnTo>
                    <a:pt x="1493" y="898"/>
                  </a:lnTo>
                  <a:lnTo>
                    <a:pt x="1951" y="898"/>
                  </a:lnTo>
                  <a:lnTo>
                    <a:pt x="1957" y="0"/>
                  </a:lnTo>
                  <a:lnTo>
                    <a:pt x="2479" y="0"/>
                  </a:lnTo>
                  <a:lnTo>
                    <a:pt x="2479" y="1558"/>
                  </a:lnTo>
                  <a:lnTo>
                    <a:pt x="0" y="1558"/>
                  </a:lnTo>
                  <a:lnTo>
                    <a:pt x="0" y="0"/>
                  </a:lnTo>
                  <a:lnTo>
                    <a:pt x="53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de-CH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1750" y="4465929"/>
              <a:ext cx="867645" cy="563270"/>
            </a:xfrm>
            <a:custGeom>
              <a:avLst/>
              <a:gdLst>
                <a:gd name="T0" fmla="*/ 1910 w 2479"/>
                <a:gd name="T1" fmla="*/ 863 h 1611"/>
                <a:gd name="T2" fmla="*/ 1915 w 2479"/>
                <a:gd name="T3" fmla="*/ 0 h 1611"/>
                <a:gd name="T4" fmla="*/ 2479 w 2479"/>
                <a:gd name="T5" fmla="*/ 0 h 1611"/>
                <a:gd name="T6" fmla="*/ 2479 w 2479"/>
                <a:gd name="T7" fmla="*/ 1611 h 1611"/>
                <a:gd name="T8" fmla="*/ 0 w 2479"/>
                <a:gd name="T9" fmla="*/ 1611 h 1611"/>
                <a:gd name="T10" fmla="*/ 0 w 2479"/>
                <a:gd name="T11" fmla="*/ 863 h 1611"/>
                <a:gd name="T12" fmla="*/ 1910 w 2479"/>
                <a:gd name="T13" fmla="*/ 863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79" h="1611">
                  <a:moveTo>
                    <a:pt x="1910" y="863"/>
                  </a:moveTo>
                  <a:lnTo>
                    <a:pt x="1915" y="0"/>
                  </a:lnTo>
                  <a:lnTo>
                    <a:pt x="2479" y="0"/>
                  </a:lnTo>
                  <a:lnTo>
                    <a:pt x="2479" y="1611"/>
                  </a:lnTo>
                  <a:lnTo>
                    <a:pt x="0" y="1611"/>
                  </a:lnTo>
                  <a:lnTo>
                    <a:pt x="0" y="863"/>
                  </a:lnTo>
                  <a:lnTo>
                    <a:pt x="1910" y="863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de-CH"/>
            </a:p>
          </p:txBody>
        </p:sp>
        <p:sp>
          <p:nvSpPr>
            <p:cNvPr id="23" name="Freeform 18"/>
            <p:cNvSpPr>
              <a:spLocks noEditPoints="1"/>
            </p:cNvSpPr>
            <p:nvPr/>
          </p:nvSpPr>
          <p:spPr bwMode="auto">
            <a:xfrm>
              <a:off x="1750" y="953361"/>
              <a:ext cx="869395" cy="818667"/>
            </a:xfrm>
            <a:custGeom>
              <a:avLst/>
              <a:gdLst>
                <a:gd name="T0" fmla="*/ 6 w 2483"/>
                <a:gd name="T1" fmla="*/ 1005 h 2340"/>
                <a:gd name="T2" fmla="*/ 23 w 2483"/>
                <a:gd name="T3" fmla="*/ 928 h 2340"/>
                <a:gd name="T4" fmla="*/ 46 w 2483"/>
                <a:gd name="T5" fmla="*/ 850 h 2340"/>
                <a:gd name="T6" fmla="*/ 79 w 2483"/>
                <a:gd name="T7" fmla="*/ 775 h 2340"/>
                <a:gd name="T8" fmla="*/ 119 w 2483"/>
                <a:gd name="T9" fmla="*/ 703 h 2340"/>
                <a:gd name="T10" fmla="*/ 165 w 2483"/>
                <a:gd name="T11" fmla="*/ 636 h 2340"/>
                <a:gd name="T12" fmla="*/ 218 w 2483"/>
                <a:gd name="T13" fmla="*/ 574 h 2340"/>
                <a:gd name="T14" fmla="*/ 277 w 2483"/>
                <a:gd name="T15" fmla="*/ 517 h 2340"/>
                <a:gd name="T16" fmla="*/ 342 w 2483"/>
                <a:gd name="T17" fmla="*/ 469 h 2340"/>
                <a:gd name="T18" fmla="*/ 412 w 2483"/>
                <a:gd name="T19" fmla="*/ 428 h 2340"/>
                <a:gd name="T20" fmla="*/ 486 w 2483"/>
                <a:gd name="T21" fmla="*/ 397 h 2340"/>
                <a:gd name="T22" fmla="*/ 554 w 2483"/>
                <a:gd name="T23" fmla="*/ 379 h 2340"/>
                <a:gd name="T24" fmla="*/ 624 w 2483"/>
                <a:gd name="T25" fmla="*/ 366 h 2340"/>
                <a:gd name="T26" fmla="*/ 696 w 2483"/>
                <a:gd name="T27" fmla="*/ 358 h 2340"/>
                <a:gd name="T28" fmla="*/ 767 w 2483"/>
                <a:gd name="T29" fmla="*/ 356 h 2340"/>
                <a:gd name="T30" fmla="*/ 839 w 2483"/>
                <a:gd name="T31" fmla="*/ 360 h 2340"/>
                <a:gd name="T32" fmla="*/ 911 w 2483"/>
                <a:gd name="T33" fmla="*/ 370 h 2340"/>
                <a:gd name="T34" fmla="*/ 980 w 2483"/>
                <a:gd name="T35" fmla="*/ 388 h 2340"/>
                <a:gd name="T36" fmla="*/ 1045 w 2483"/>
                <a:gd name="T37" fmla="*/ 412 h 2340"/>
                <a:gd name="T38" fmla="*/ 1109 w 2483"/>
                <a:gd name="T39" fmla="*/ 441 h 2340"/>
                <a:gd name="T40" fmla="*/ 1167 w 2483"/>
                <a:gd name="T41" fmla="*/ 479 h 2340"/>
                <a:gd name="T42" fmla="*/ 1225 w 2483"/>
                <a:gd name="T43" fmla="*/ 528 h 2340"/>
                <a:gd name="T44" fmla="*/ 1283 w 2483"/>
                <a:gd name="T45" fmla="*/ 594 h 2340"/>
                <a:gd name="T46" fmla="*/ 1334 w 2483"/>
                <a:gd name="T47" fmla="*/ 665 h 2340"/>
                <a:gd name="T48" fmla="*/ 1375 w 2483"/>
                <a:gd name="T49" fmla="*/ 742 h 2340"/>
                <a:gd name="T50" fmla="*/ 1422 w 2483"/>
                <a:gd name="T51" fmla="*/ 848 h 2340"/>
                <a:gd name="T52" fmla="*/ 2483 w 2483"/>
                <a:gd name="T53" fmla="*/ 0 h 2340"/>
                <a:gd name="T54" fmla="*/ 2479 w 2483"/>
                <a:gd name="T55" fmla="*/ 1594 h 2340"/>
                <a:gd name="T56" fmla="*/ 0 w 2483"/>
                <a:gd name="T57" fmla="*/ 1058 h 2340"/>
                <a:gd name="T58" fmla="*/ 661 w 2483"/>
                <a:gd name="T59" fmla="*/ 1112 h 2340"/>
                <a:gd name="T60" fmla="*/ 722 w 2483"/>
                <a:gd name="T61" fmla="*/ 1091 h 2340"/>
                <a:gd name="T62" fmla="*/ 787 w 2483"/>
                <a:gd name="T63" fmla="*/ 1080 h 2340"/>
                <a:gd name="T64" fmla="*/ 854 w 2483"/>
                <a:gd name="T65" fmla="*/ 1083 h 2340"/>
                <a:gd name="T66" fmla="*/ 919 w 2483"/>
                <a:gd name="T67" fmla="*/ 1098 h 2340"/>
                <a:gd name="T68" fmla="*/ 973 w 2483"/>
                <a:gd name="T69" fmla="*/ 1123 h 2340"/>
                <a:gd name="T70" fmla="*/ 1010 w 2483"/>
                <a:gd name="T71" fmla="*/ 1152 h 2340"/>
                <a:gd name="T72" fmla="*/ 1041 w 2483"/>
                <a:gd name="T73" fmla="*/ 1186 h 2340"/>
                <a:gd name="T74" fmla="*/ 1063 w 2483"/>
                <a:gd name="T75" fmla="*/ 1227 h 2340"/>
                <a:gd name="T76" fmla="*/ 1081 w 2483"/>
                <a:gd name="T77" fmla="*/ 1273 h 2340"/>
                <a:gd name="T78" fmla="*/ 1091 w 2483"/>
                <a:gd name="T79" fmla="*/ 1322 h 2340"/>
                <a:gd name="T80" fmla="*/ 1102 w 2483"/>
                <a:gd name="T81" fmla="*/ 1427 h 2340"/>
                <a:gd name="T82" fmla="*/ 1102 w 2483"/>
                <a:gd name="T83" fmla="*/ 1601 h 2340"/>
                <a:gd name="T84" fmla="*/ 486 w 2483"/>
                <a:gd name="T85" fmla="*/ 1467 h 2340"/>
                <a:gd name="T86" fmla="*/ 489 w 2483"/>
                <a:gd name="T87" fmla="*/ 1367 h 2340"/>
                <a:gd name="T88" fmla="*/ 500 w 2483"/>
                <a:gd name="T89" fmla="*/ 1304 h 2340"/>
                <a:gd name="T90" fmla="*/ 513 w 2483"/>
                <a:gd name="T91" fmla="*/ 1259 h 2340"/>
                <a:gd name="T92" fmla="*/ 533 w 2483"/>
                <a:gd name="T93" fmla="*/ 1219 h 2340"/>
                <a:gd name="T94" fmla="*/ 560 w 2483"/>
                <a:gd name="T95" fmla="*/ 1181 h 2340"/>
                <a:gd name="T96" fmla="*/ 595 w 2483"/>
                <a:gd name="T97" fmla="*/ 1151 h 2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83" h="2340">
                  <a:moveTo>
                    <a:pt x="0" y="1058"/>
                  </a:moveTo>
                  <a:lnTo>
                    <a:pt x="3" y="1032"/>
                  </a:lnTo>
                  <a:lnTo>
                    <a:pt x="6" y="1005"/>
                  </a:lnTo>
                  <a:lnTo>
                    <a:pt x="11" y="979"/>
                  </a:lnTo>
                  <a:lnTo>
                    <a:pt x="16" y="953"/>
                  </a:lnTo>
                  <a:lnTo>
                    <a:pt x="23" y="928"/>
                  </a:lnTo>
                  <a:lnTo>
                    <a:pt x="30" y="902"/>
                  </a:lnTo>
                  <a:lnTo>
                    <a:pt x="38" y="876"/>
                  </a:lnTo>
                  <a:lnTo>
                    <a:pt x="46" y="850"/>
                  </a:lnTo>
                  <a:lnTo>
                    <a:pt x="57" y="825"/>
                  </a:lnTo>
                  <a:lnTo>
                    <a:pt x="67" y="799"/>
                  </a:lnTo>
                  <a:lnTo>
                    <a:pt x="79" y="775"/>
                  </a:lnTo>
                  <a:lnTo>
                    <a:pt x="91" y="751"/>
                  </a:lnTo>
                  <a:lnTo>
                    <a:pt x="105" y="727"/>
                  </a:lnTo>
                  <a:lnTo>
                    <a:pt x="119" y="703"/>
                  </a:lnTo>
                  <a:lnTo>
                    <a:pt x="133" y="681"/>
                  </a:lnTo>
                  <a:lnTo>
                    <a:pt x="149" y="657"/>
                  </a:lnTo>
                  <a:lnTo>
                    <a:pt x="165" y="636"/>
                  </a:lnTo>
                  <a:lnTo>
                    <a:pt x="182" y="614"/>
                  </a:lnTo>
                  <a:lnTo>
                    <a:pt x="200" y="594"/>
                  </a:lnTo>
                  <a:lnTo>
                    <a:pt x="218" y="574"/>
                  </a:lnTo>
                  <a:lnTo>
                    <a:pt x="237" y="554"/>
                  </a:lnTo>
                  <a:lnTo>
                    <a:pt x="257" y="535"/>
                  </a:lnTo>
                  <a:lnTo>
                    <a:pt x="277" y="517"/>
                  </a:lnTo>
                  <a:lnTo>
                    <a:pt x="298" y="500"/>
                  </a:lnTo>
                  <a:lnTo>
                    <a:pt x="319" y="484"/>
                  </a:lnTo>
                  <a:lnTo>
                    <a:pt x="342" y="469"/>
                  </a:lnTo>
                  <a:lnTo>
                    <a:pt x="365" y="454"/>
                  </a:lnTo>
                  <a:lnTo>
                    <a:pt x="389" y="441"/>
                  </a:lnTo>
                  <a:lnTo>
                    <a:pt x="412" y="428"/>
                  </a:lnTo>
                  <a:lnTo>
                    <a:pt x="437" y="417"/>
                  </a:lnTo>
                  <a:lnTo>
                    <a:pt x="461" y="407"/>
                  </a:lnTo>
                  <a:lnTo>
                    <a:pt x="486" y="397"/>
                  </a:lnTo>
                  <a:lnTo>
                    <a:pt x="508" y="390"/>
                  </a:lnTo>
                  <a:lnTo>
                    <a:pt x="532" y="385"/>
                  </a:lnTo>
                  <a:lnTo>
                    <a:pt x="554" y="379"/>
                  </a:lnTo>
                  <a:lnTo>
                    <a:pt x="577" y="374"/>
                  </a:lnTo>
                  <a:lnTo>
                    <a:pt x="601" y="369"/>
                  </a:lnTo>
                  <a:lnTo>
                    <a:pt x="624" y="366"/>
                  </a:lnTo>
                  <a:lnTo>
                    <a:pt x="648" y="362"/>
                  </a:lnTo>
                  <a:lnTo>
                    <a:pt x="671" y="360"/>
                  </a:lnTo>
                  <a:lnTo>
                    <a:pt x="696" y="358"/>
                  </a:lnTo>
                  <a:lnTo>
                    <a:pt x="719" y="356"/>
                  </a:lnTo>
                  <a:lnTo>
                    <a:pt x="744" y="356"/>
                  </a:lnTo>
                  <a:lnTo>
                    <a:pt x="767" y="356"/>
                  </a:lnTo>
                  <a:lnTo>
                    <a:pt x="792" y="356"/>
                  </a:lnTo>
                  <a:lnTo>
                    <a:pt x="815" y="358"/>
                  </a:lnTo>
                  <a:lnTo>
                    <a:pt x="839" y="360"/>
                  </a:lnTo>
                  <a:lnTo>
                    <a:pt x="864" y="363"/>
                  </a:lnTo>
                  <a:lnTo>
                    <a:pt x="887" y="367"/>
                  </a:lnTo>
                  <a:lnTo>
                    <a:pt x="911" y="370"/>
                  </a:lnTo>
                  <a:lnTo>
                    <a:pt x="934" y="375"/>
                  </a:lnTo>
                  <a:lnTo>
                    <a:pt x="956" y="381"/>
                  </a:lnTo>
                  <a:lnTo>
                    <a:pt x="980" y="388"/>
                  </a:lnTo>
                  <a:lnTo>
                    <a:pt x="1002" y="395"/>
                  </a:lnTo>
                  <a:lnTo>
                    <a:pt x="1024" y="402"/>
                  </a:lnTo>
                  <a:lnTo>
                    <a:pt x="1045" y="412"/>
                  </a:lnTo>
                  <a:lnTo>
                    <a:pt x="1066" y="421"/>
                  </a:lnTo>
                  <a:lnTo>
                    <a:pt x="1088" y="430"/>
                  </a:lnTo>
                  <a:lnTo>
                    <a:pt x="1109" y="441"/>
                  </a:lnTo>
                  <a:lnTo>
                    <a:pt x="1129" y="453"/>
                  </a:lnTo>
                  <a:lnTo>
                    <a:pt x="1149" y="466"/>
                  </a:lnTo>
                  <a:lnTo>
                    <a:pt x="1167" y="479"/>
                  </a:lnTo>
                  <a:lnTo>
                    <a:pt x="1186" y="493"/>
                  </a:lnTo>
                  <a:lnTo>
                    <a:pt x="1204" y="508"/>
                  </a:lnTo>
                  <a:lnTo>
                    <a:pt x="1225" y="528"/>
                  </a:lnTo>
                  <a:lnTo>
                    <a:pt x="1246" y="549"/>
                  </a:lnTo>
                  <a:lnTo>
                    <a:pt x="1266" y="571"/>
                  </a:lnTo>
                  <a:lnTo>
                    <a:pt x="1283" y="594"/>
                  </a:lnTo>
                  <a:lnTo>
                    <a:pt x="1301" y="617"/>
                  </a:lnTo>
                  <a:lnTo>
                    <a:pt x="1318" y="641"/>
                  </a:lnTo>
                  <a:lnTo>
                    <a:pt x="1334" y="665"/>
                  </a:lnTo>
                  <a:lnTo>
                    <a:pt x="1348" y="690"/>
                  </a:lnTo>
                  <a:lnTo>
                    <a:pt x="1362" y="716"/>
                  </a:lnTo>
                  <a:lnTo>
                    <a:pt x="1375" y="742"/>
                  </a:lnTo>
                  <a:lnTo>
                    <a:pt x="1388" y="768"/>
                  </a:lnTo>
                  <a:lnTo>
                    <a:pt x="1400" y="794"/>
                  </a:lnTo>
                  <a:lnTo>
                    <a:pt x="1422" y="848"/>
                  </a:lnTo>
                  <a:lnTo>
                    <a:pt x="1442" y="902"/>
                  </a:lnTo>
                  <a:lnTo>
                    <a:pt x="1832" y="574"/>
                  </a:lnTo>
                  <a:lnTo>
                    <a:pt x="2483" y="0"/>
                  </a:lnTo>
                  <a:lnTo>
                    <a:pt x="2483" y="834"/>
                  </a:lnTo>
                  <a:lnTo>
                    <a:pt x="1554" y="1594"/>
                  </a:lnTo>
                  <a:lnTo>
                    <a:pt x="2479" y="1594"/>
                  </a:lnTo>
                  <a:lnTo>
                    <a:pt x="2479" y="2340"/>
                  </a:lnTo>
                  <a:lnTo>
                    <a:pt x="0" y="2340"/>
                  </a:lnTo>
                  <a:lnTo>
                    <a:pt x="0" y="1058"/>
                  </a:lnTo>
                  <a:close/>
                  <a:moveTo>
                    <a:pt x="623" y="1132"/>
                  </a:moveTo>
                  <a:lnTo>
                    <a:pt x="642" y="1121"/>
                  </a:lnTo>
                  <a:lnTo>
                    <a:pt x="661" y="1112"/>
                  </a:lnTo>
                  <a:lnTo>
                    <a:pt x="681" y="1104"/>
                  </a:lnTo>
                  <a:lnTo>
                    <a:pt x="701" y="1097"/>
                  </a:lnTo>
                  <a:lnTo>
                    <a:pt x="722" y="1091"/>
                  </a:lnTo>
                  <a:lnTo>
                    <a:pt x="744" y="1086"/>
                  </a:lnTo>
                  <a:lnTo>
                    <a:pt x="765" y="1083"/>
                  </a:lnTo>
                  <a:lnTo>
                    <a:pt x="787" y="1080"/>
                  </a:lnTo>
                  <a:lnTo>
                    <a:pt x="810" y="1080"/>
                  </a:lnTo>
                  <a:lnTo>
                    <a:pt x="832" y="1080"/>
                  </a:lnTo>
                  <a:lnTo>
                    <a:pt x="854" y="1083"/>
                  </a:lnTo>
                  <a:lnTo>
                    <a:pt x="875" y="1086"/>
                  </a:lnTo>
                  <a:lnTo>
                    <a:pt x="898" y="1091"/>
                  </a:lnTo>
                  <a:lnTo>
                    <a:pt x="919" y="1098"/>
                  </a:lnTo>
                  <a:lnTo>
                    <a:pt x="939" y="1106"/>
                  </a:lnTo>
                  <a:lnTo>
                    <a:pt x="957" y="1116"/>
                  </a:lnTo>
                  <a:lnTo>
                    <a:pt x="973" y="1123"/>
                  </a:lnTo>
                  <a:lnTo>
                    <a:pt x="987" y="1132"/>
                  </a:lnTo>
                  <a:lnTo>
                    <a:pt x="998" y="1141"/>
                  </a:lnTo>
                  <a:lnTo>
                    <a:pt x="1010" y="1152"/>
                  </a:lnTo>
                  <a:lnTo>
                    <a:pt x="1022" y="1163"/>
                  </a:lnTo>
                  <a:lnTo>
                    <a:pt x="1031" y="1174"/>
                  </a:lnTo>
                  <a:lnTo>
                    <a:pt x="1041" y="1186"/>
                  </a:lnTo>
                  <a:lnTo>
                    <a:pt x="1049" y="1200"/>
                  </a:lnTo>
                  <a:lnTo>
                    <a:pt x="1057" y="1213"/>
                  </a:lnTo>
                  <a:lnTo>
                    <a:pt x="1063" y="1227"/>
                  </a:lnTo>
                  <a:lnTo>
                    <a:pt x="1070" y="1243"/>
                  </a:lnTo>
                  <a:lnTo>
                    <a:pt x="1075" y="1258"/>
                  </a:lnTo>
                  <a:lnTo>
                    <a:pt x="1081" y="1273"/>
                  </a:lnTo>
                  <a:lnTo>
                    <a:pt x="1084" y="1290"/>
                  </a:lnTo>
                  <a:lnTo>
                    <a:pt x="1089" y="1305"/>
                  </a:lnTo>
                  <a:lnTo>
                    <a:pt x="1091" y="1322"/>
                  </a:lnTo>
                  <a:lnTo>
                    <a:pt x="1097" y="1357"/>
                  </a:lnTo>
                  <a:lnTo>
                    <a:pt x="1101" y="1392"/>
                  </a:lnTo>
                  <a:lnTo>
                    <a:pt x="1102" y="1427"/>
                  </a:lnTo>
                  <a:lnTo>
                    <a:pt x="1103" y="1462"/>
                  </a:lnTo>
                  <a:lnTo>
                    <a:pt x="1103" y="1534"/>
                  </a:lnTo>
                  <a:lnTo>
                    <a:pt x="1102" y="1601"/>
                  </a:lnTo>
                  <a:lnTo>
                    <a:pt x="486" y="1601"/>
                  </a:lnTo>
                  <a:lnTo>
                    <a:pt x="486" y="1535"/>
                  </a:lnTo>
                  <a:lnTo>
                    <a:pt x="486" y="1467"/>
                  </a:lnTo>
                  <a:lnTo>
                    <a:pt x="486" y="1433"/>
                  </a:lnTo>
                  <a:lnTo>
                    <a:pt x="487" y="1400"/>
                  </a:lnTo>
                  <a:lnTo>
                    <a:pt x="489" y="1367"/>
                  </a:lnTo>
                  <a:lnTo>
                    <a:pt x="494" y="1334"/>
                  </a:lnTo>
                  <a:lnTo>
                    <a:pt x="496" y="1319"/>
                  </a:lnTo>
                  <a:lnTo>
                    <a:pt x="500" y="1304"/>
                  </a:lnTo>
                  <a:lnTo>
                    <a:pt x="503" y="1288"/>
                  </a:lnTo>
                  <a:lnTo>
                    <a:pt x="508" y="1273"/>
                  </a:lnTo>
                  <a:lnTo>
                    <a:pt x="513" y="1259"/>
                  </a:lnTo>
                  <a:lnTo>
                    <a:pt x="519" y="1245"/>
                  </a:lnTo>
                  <a:lnTo>
                    <a:pt x="526" y="1232"/>
                  </a:lnTo>
                  <a:lnTo>
                    <a:pt x="533" y="1219"/>
                  </a:lnTo>
                  <a:lnTo>
                    <a:pt x="541" y="1206"/>
                  </a:lnTo>
                  <a:lnTo>
                    <a:pt x="549" y="1193"/>
                  </a:lnTo>
                  <a:lnTo>
                    <a:pt x="560" y="1181"/>
                  </a:lnTo>
                  <a:lnTo>
                    <a:pt x="570" y="1171"/>
                  </a:lnTo>
                  <a:lnTo>
                    <a:pt x="582" y="1160"/>
                  </a:lnTo>
                  <a:lnTo>
                    <a:pt x="595" y="1151"/>
                  </a:lnTo>
                  <a:lnTo>
                    <a:pt x="609" y="1141"/>
                  </a:lnTo>
                  <a:lnTo>
                    <a:pt x="623" y="1132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de-CH"/>
            </a:p>
          </p:txBody>
        </p:sp>
      </p:grpSp>
      <p:pic>
        <p:nvPicPr>
          <p:cNvPr id="17" name="Picture 22" descr="G:\Infozentrale\CI-CD\Neues CD 2011\Powerpoint\logo_vertikal_blank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5" y="2006367"/>
            <a:ext cx="193655" cy="128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" name="Gruppieren 49"/>
          <p:cNvGrpSpPr/>
          <p:nvPr userDrawn="1"/>
        </p:nvGrpSpPr>
        <p:grpSpPr>
          <a:xfrm>
            <a:off x="5956398" y="4587726"/>
            <a:ext cx="2900363" cy="431800"/>
            <a:chOff x="4848225" y="4014788"/>
            <a:chExt cx="2900363" cy="431800"/>
          </a:xfrm>
        </p:grpSpPr>
        <p:grpSp>
          <p:nvGrpSpPr>
            <p:cNvPr id="51" name="Gruppieren 50"/>
            <p:cNvGrpSpPr/>
            <p:nvPr userDrawn="1"/>
          </p:nvGrpSpPr>
          <p:grpSpPr>
            <a:xfrm>
              <a:off x="4848225" y="4014788"/>
              <a:ext cx="1700212" cy="396875"/>
              <a:chOff x="4848225" y="4014788"/>
              <a:chExt cx="1700212" cy="396875"/>
            </a:xfrm>
          </p:grpSpPr>
          <p:sp>
            <p:nvSpPr>
              <p:cNvPr id="62" name="Freeform 7"/>
              <p:cNvSpPr>
                <a:spLocks/>
              </p:cNvSpPr>
              <p:nvPr userDrawn="1"/>
            </p:nvSpPr>
            <p:spPr bwMode="auto">
              <a:xfrm>
                <a:off x="5730875" y="4117975"/>
                <a:ext cx="58737" cy="104775"/>
              </a:xfrm>
              <a:custGeom>
                <a:avLst/>
                <a:gdLst>
                  <a:gd name="T0" fmla="*/ 187 w 336"/>
                  <a:gd name="T1" fmla="*/ 0 h 586"/>
                  <a:gd name="T2" fmla="*/ 187 w 336"/>
                  <a:gd name="T3" fmla="*/ 376 h 586"/>
                  <a:gd name="T4" fmla="*/ 187 w 336"/>
                  <a:gd name="T5" fmla="*/ 389 h 586"/>
                  <a:gd name="T6" fmla="*/ 187 w 336"/>
                  <a:gd name="T7" fmla="*/ 403 h 586"/>
                  <a:gd name="T8" fmla="*/ 186 w 336"/>
                  <a:gd name="T9" fmla="*/ 417 h 586"/>
                  <a:gd name="T10" fmla="*/ 183 w 336"/>
                  <a:gd name="T11" fmla="*/ 431 h 586"/>
                  <a:gd name="T12" fmla="*/ 181 w 336"/>
                  <a:gd name="T13" fmla="*/ 436 h 586"/>
                  <a:gd name="T14" fmla="*/ 178 w 336"/>
                  <a:gd name="T15" fmla="*/ 443 h 586"/>
                  <a:gd name="T16" fmla="*/ 174 w 336"/>
                  <a:gd name="T17" fmla="*/ 447 h 586"/>
                  <a:gd name="T18" fmla="*/ 170 w 336"/>
                  <a:gd name="T19" fmla="*/ 451 h 586"/>
                  <a:gd name="T20" fmla="*/ 166 w 336"/>
                  <a:gd name="T21" fmla="*/ 456 h 586"/>
                  <a:gd name="T22" fmla="*/ 159 w 336"/>
                  <a:gd name="T23" fmla="*/ 458 h 586"/>
                  <a:gd name="T24" fmla="*/ 153 w 336"/>
                  <a:gd name="T25" fmla="*/ 460 h 586"/>
                  <a:gd name="T26" fmla="*/ 145 w 336"/>
                  <a:gd name="T27" fmla="*/ 460 h 586"/>
                  <a:gd name="T28" fmla="*/ 140 w 336"/>
                  <a:gd name="T29" fmla="*/ 460 h 586"/>
                  <a:gd name="T30" fmla="*/ 136 w 336"/>
                  <a:gd name="T31" fmla="*/ 459 h 586"/>
                  <a:gd name="T32" fmla="*/ 130 w 336"/>
                  <a:gd name="T33" fmla="*/ 456 h 586"/>
                  <a:gd name="T34" fmla="*/ 125 w 336"/>
                  <a:gd name="T35" fmla="*/ 452 h 586"/>
                  <a:gd name="T36" fmla="*/ 114 w 336"/>
                  <a:gd name="T37" fmla="*/ 445 h 586"/>
                  <a:gd name="T38" fmla="*/ 104 w 336"/>
                  <a:gd name="T39" fmla="*/ 434 h 586"/>
                  <a:gd name="T40" fmla="*/ 95 w 336"/>
                  <a:gd name="T41" fmla="*/ 423 h 586"/>
                  <a:gd name="T42" fmla="*/ 86 w 336"/>
                  <a:gd name="T43" fmla="*/ 411 h 586"/>
                  <a:gd name="T44" fmla="*/ 0 w 336"/>
                  <a:gd name="T45" fmla="*/ 502 h 586"/>
                  <a:gd name="T46" fmla="*/ 9 w 336"/>
                  <a:gd name="T47" fmla="*/ 515 h 586"/>
                  <a:gd name="T48" fmla="*/ 18 w 336"/>
                  <a:gd name="T49" fmla="*/ 527 h 586"/>
                  <a:gd name="T50" fmla="*/ 29 w 336"/>
                  <a:gd name="T51" fmla="*/ 537 h 586"/>
                  <a:gd name="T52" fmla="*/ 40 w 336"/>
                  <a:gd name="T53" fmla="*/ 547 h 586"/>
                  <a:gd name="T54" fmla="*/ 51 w 336"/>
                  <a:gd name="T55" fmla="*/ 556 h 586"/>
                  <a:gd name="T56" fmla="*/ 62 w 336"/>
                  <a:gd name="T57" fmla="*/ 563 h 586"/>
                  <a:gd name="T58" fmla="*/ 75 w 336"/>
                  <a:gd name="T59" fmla="*/ 570 h 586"/>
                  <a:gd name="T60" fmla="*/ 88 w 336"/>
                  <a:gd name="T61" fmla="*/ 575 h 586"/>
                  <a:gd name="T62" fmla="*/ 102 w 336"/>
                  <a:gd name="T63" fmla="*/ 580 h 586"/>
                  <a:gd name="T64" fmla="*/ 116 w 336"/>
                  <a:gd name="T65" fmla="*/ 583 h 586"/>
                  <a:gd name="T66" fmla="*/ 131 w 336"/>
                  <a:gd name="T67" fmla="*/ 585 h 586"/>
                  <a:gd name="T68" fmla="*/ 146 w 336"/>
                  <a:gd name="T69" fmla="*/ 586 h 586"/>
                  <a:gd name="T70" fmla="*/ 170 w 336"/>
                  <a:gd name="T71" fmla="*/ 585 h 586"/>
                  <a:gd name="T72" fmla="*/ 192 w 336"/>
                  <a:gd name="T73" fmla="*/ 583 h 586"/>
                  <a:gd name="T74" fmla="*/ 211 w 336"/>
                  <a:gd name="T75" fmla="*/ 577 h 586"/>
                  <a:gd name="T76" fmla="*/ 229 w 336"/>
                  <a:gd name="T77" fmla="*/ 572 h 586"/>
                  <a:gd name="T78" fmla="*/ 246 w 336"/>
                  <a:gd name="T79" fmla="*/ 563 h 586"/>
                  <a:gd name="T80" fmla="*/ 263 w 336"/>
                  <a:gd name="T81" fmla="*/ 555 h 586"/>
                  <a:gd name="T82" fmla="*/ 277 w 336"/>
                  <a:gd name="T83" fmla="*/ 543 h 586"/>
                  <a:gd name="T84" fmla="*/ 288 w 336"/>
                  <a:gd name="T85" fmla="*/ 531 h 586"/>
                  <a:gd name="T86" fmla="*/ 300 w 336"/>
                  <a:gd name="T87" fmla="*/ 517 h 586"/>
                  <a:gd name="T88" fmla="*/ 309 w 336"/>
                  <a:gd name="T89" fmla="*/ 502 h 586"/>
                  <a:gd name="T90" fmla="*/ 318 w 336"/>
                  <a:gd name="T91" fmla="*/ 486 h 586"/>
                  <a:gd name="T92" fmla="*/ 324 w 336"/>
                  <a:gd name="T93" fmla="*/ 467 h 586"/>
                  <a:gd name="T94" fmla="*/ 329 w 336"/>
                  <a:gd name="T95" fmla="*/ 448 h 586"/>
                  <a:gd name="T96" fmla="*/ 333 w 336"/>
                  <a:gd name="T97" fmla="*/ 429 h 586"/>
                  <a:gd name="T98" fmla="*/ 335 w 336"/>
                  <a:gd name="T99" fmla="*/ 407 h 586"/>
                  <a:gd name="T100" fmla="*/ 336 w 336"/>
                  <a:gd name="T101" fmla="*/ 386 h 586"/>
                  <a:gd name="T102" fmla="*/ 336 w 336"/>
                  <a:gd name="T103" fmla="*/ 0 h 586"/>
                  <a:gd name="T104" fmla="*/ 187 w 336"/>
                  <a:gd name="T105" fmla="*/ 0 h 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6" h="586">
                    <a:moveTo>
                      <a:pt x="187" y="0"/>
                    </a:moveTo>
                    <a:lnTo>
                      <a:pt x="187" y="376"/>
                    </a:lnTo>
                    <a:lnTo>
                      <a:pt x="187" y="389"/>
                    </a:lnTo>
                    <a:lnTo>
                      <a:pt x="187" y="403"/>
                    </a:lnTo>
                    <a:lnTo>
                      <a:pt x="186" y="417"/>
                    </a:lnTo>
                    <a:lnTo>
                      <a:pt x="183" y="431"/>
                    </a:lnTo>
                    <a:lnTo>
                      <a:pt x="181" y="436"/>
                    </a:lnTo>
                    <a:lnTo>
                      <a:pt x="178" y="443"/>
                    </a:lnTo>
                    <a:lnTo>
                      <a:pt x="174" y="447"/>
                    </a:lnTo>
                    <a:lnTo>
                      <a:pt x="170" y="451"/>
                    </a:lnTo>
                    <a:lnTo>
                      <a:pt x="166" y="456"/>
                    </a:lnTo>
                    <a:lnTo>
                      <a:pt x="159" y="458"/>
                    </a:lnTo>
                    <a:lnTo>
                      <a:pt x="153" y="460"/>
                    </a:lnTo>
                    <a:lnTo>
                      <a:pt x="145" y="460"/>
                    </a:lnTo>
                    <a:lnTo>
                      <a:pt x="140" y="460"/>
                    </a:lnTo>
                    <a:lnTo>
                      <a:pt x="136" y="459"/>
                    </a:lnTo>
                    <a:lnTo>
                      <a:pt x="130" y="456"/>
                    </a:lnTo>
                    <a:lnTo>
                      <a:pt x="125" y="452"/>
                    </a:lnTo>
                    <a:lnTo>
                      <a:pt x="114" y="445"/>
                    </a:lnTo>
                    <a:lnTo>
                      <a:pt x="104" y="434"/>
                    </a:lnTo>
                    <a:lnTo>
                      <a:pt x="95" y="423"/>
                    </a:lnTo>
                    <a:lnTo>
                      <a:pt x="86" y="411"/>
                    </a:lnTo>
                    <a:lnTo>
                      <a:pt x="0" y="502"/>
                    </a:lnTo>
                    <a:lnTo>
                      <a:pt x="9" y="515"/>
                    </a:lnTo>
                    <a:lnTo>
                      <a:pt x="18" y="527"/>
                    </a:lnTo>
                    <a:lnTo>
                      <a:pt x="29" y="537"/>
                    </a:lnTo>
                    <a:lnTo>
                      <a:pt x="40" y="547"/>
                    </a:lnTo>
                    <a:lnTo>
                      <a:pt x="51" y="556"/>
                    </a:lnTo>
                    <a:lnTo>
                      <a:pt x="62" y="563"/>
                    </a:lnTo>
                    <a:lnTo>
                      <a:pt x="75" y="570"/>
                    </a:lnTo>
                    <a:lnTo>
                      <a:pt x="88" y="575"/>
                    </a:lnTo>
                    <a:lnTo>
                      <a:pt x="102" y="580"/>
                    </a:lnTo>
                    <a:lnTo>
                      <a:pt x="116" y="583"/>
                    </a:lnTo>
                    <a:lnTo>
                      <a:pt x="131" y="585"/>
                    </a:lnTo>
                    <a:lnTo>
                      <a:pt x="146" y="586"/>
                    </a:lnTo>
                    <a:lnTo>
                      <a:pt x="170" y="585"/>
                    </a:lnTo>
                    <a:lnTo>
                      <a:pt x="192" y="583"/>
                    </a:lnTo>
                    <a:lnTo>
                      <a:pt x="211" y="577"/>
                    </a:lnTo>
                    <a:lnTo>
                      <a:pt x="229" y="572"/>
                    </a:lnTo>
                    <a:lnTo>
                      <a:pt x="246" y="563"/>
                    </a:lnTo>
                    <a:lnTo>
                      <a:pt x="263" y="555"/>
                    </a:lnTo>
                    <a:lnTo>
                      <a:pt x="277" y="543"/>
                    </a:lnTo>
                    <a:lnTo>
                      <a:pt x="288" y="531"/>
                    </a:lnTo>
                    <a:lnTo>
                      <a:pt x="300" y="517"/>
                    </a:lnTo>
                    <a:lnTo>
                      <a:pt x="309" y="502"/>
                    </a:lnTo>
                    <a:lnTo>
                      <a:pt x="318" y="486"/>
                    </a:lnTo>
                    <a:lnTo>
                      <a:pt x="324" y="467"/>
                    </a:lnTo>
                    <a:lnTo>
                      <a:pt x="329" y="448"/>
                    </a:lnTo>
                    <a:lnTo>
                      <a:pt x="333" y="429"/>
                    </a:lnTo>
                    <a:lnTo>
                      <a:pt x="335" y="407"/>
                    </a:lnTo>
                    <a:lnTo>
                      <a:pt x="336" y="386"/>
                    </a:lnTo>
                    <a:lnTo>
                      <a:pt x="336" y="0"/>
                    </a:lnTo>
                    <a:lnTo>
                      <a:pt x="18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3" name="Freeform 8"/>
              <p:cNvSpPr>
                <a:spLocks/>
              </p:cNvSpPr>
              <p:nvPr userDrawn="1"/>
            </p:nvSpPr>
            <p:spPr bwMode="auto">
              <a:xfrm>
                <a:off x="5805488" y="4151313"/>
                <a:ext cx="73025" cy="69850"/>
              </a:xfrm>
              <a:custGeom>
                <a:avLst/>
                <a:gdLst>
                  <a:gd name="T0" fmla="*/ 0 w 413"/>
                  <a:gd name="T1" fmla="*/ 234 h 401"/>
                  <a:gd name="T2" fmla="*/ 4 w 413"/>
                  <a:gd name="T3" fmla="*/ 277 h 401"/>
                  <a:gd name="T4" fmla="*/ 10 w 413"/>
                  <a:gd name="T5" fmla="*/ 296 h 401"/>
                  <a:gd name="T6" fmla="*/ 16 w 413"/>
                  <a:gd name="T7" fmla="*/ 313 h 401"/>
                  <a:gd name="T8" fmla="*/ 25 w 413"/>
                  <a:gd name="T9" fmla="*/ 329 h 401"/>
                  <a:gd name="T10" fmla="*/ 34 w 413"/>
                  <a:gd name="T11" fmla="*/ 343 h 401"/>
                  <a:gd name="T12" fmla="*/ 46 w 413"/>
                  <a:gd name="T13" fmla="*/ 354 h 401"/>
                  <a:gd name="T14" fmla="*/ 60 w 413"/>
                  <a:gd name="T15" fmla="*/ 365 h 401"/>
                  <a:gd name="T16" fmla="*/ 90 w 413"/>
                  <a:gd name="T17" fmla="*/ 381 h 401"/>
                  <a:gd name="T18" fmla="*/ 125 w 413"/>
                  <a:gd name="T19" fmla="*/ 392 h 401"/>
                  <a:gd name="T20" fmla="*/ 165 w 413"/>
                  <a:gd name="T21" fmla="*/ 399 h 401"/>
                  <a:gd name="T22" fmla="*/ 207 w 413"/>
                  <a:gd name="T23" fmla="*/ 401 h 401"/>
                  <a:gd name="T24" fmla="*/ 249 w 413"/>
                  <a:gd name="T25" fmla="*/ 399 h 401"/>
                  <a:gd name="T26" fmla="*/ 287 w 413"/>
                  <a:gd name="T27" fmla="*/ 392 h 401"/>
                  <a:gd name="T28" fmla="*/ 323 w 413"/>
                  <a:gd name="T29" fmla="*/ 381 h 401"/>
                  <a:gd name="T30" fmla="*/ 353 w 413"/>
                  <a:gd name="T31" fmla="*/ 365 h 401"/>
                  <a:gd name="T32" fmla="*/ 367 w 413"/>
                  <a:gd name="T33" fmla="*/ 354 h 401"/>
                  <a:gd name="T34" fmla="*/ 378 w 413"/>
                  <a:gd name="T35" fmla="*/ 343 h 401"/>
                  <a:gd name="T36" fmla="*/ 389 w 413"/>
                  <a:gd name="T37" fmla="*/ 329 h 401"/>
                  <a:gd name="T38" fmla="*/ 397 w 413"/>
                  <a:gd name="T39" fmla="*/ 313 h 401"/>
                  <a:gd name="T40" fmla="*/ 404 w 413"/>
                  <a:gd name="T41" fmla="*/ 296 h 401"/>
                  <a:gd name="T42" fmla="*/ 409 w 413"/>
                  <a:gd name="T43" fmla="*/ 277 h 401"/>
                  <a:gd name="T44" fmla="*/ 413 w 413"/>
                  <a:gd name="T45" fmla="*/ 234 h 401"/>
                  <a:gd name="T46" fmla="*/ 276 w 413"/>
                  <a:gd name="T47" fmla="*/ 0 h 401"/>
                  <a:gd name="T48" fmla="*/ 276 w 413"/>
                  <a:gd name="T49" fmla="*/ 219 h 401"/>
                  <a:gd name="T50" fmla="*/ 272 w 413"/>
                  <a:gd name="T51" fmla="*/ 240 h 401"/>
                  <a:gd name="T52" fmla="*/ 267 w 413"/>
                  <a:gd name="T53" fmla="*/ 260 h 401"/>
                  <a:gd name="T54" fmla="*/ 256 w 413"/>
                  <a:gd name="T55" fmla="*/ 275 h 401"/>
                  <a:gd name="T56" fmla="*/ 241 w 413"/>
                  <a:gd name="T57" fmla="*/ 284 h 401"/>
                  <a:gd name="T58" fmla="*/ 220 w 413"/>
                  <a:gd name="T59" fmla="*/ 290 h 401"/>
                  <a:gd name="T60" fmla="*/ 194 w 413"/>
                  <a:gd name="T61" fmla="*/ 290 h 401"/>
                  <a:gd name="T62" fmla="*/ 172 w 413"/>
                  <a:gd name="T63" fmla="*/ 284 h 401"/>
                  <a:gd name="T64" fmla="*/ 156 w 413"/>
                  <a:gd name="T65" fmla="*/ 275 h 401"/>
                  <a:gd name="T66" fmla="*/ 146 w 413"/>
                  <a:gd name="T67" fmla="*/ 260 h 401"/>
                  <a:gd name="T68" fmla="*/ 141 w 413"/>
                  <a:gd name="T69" fmla="*/ 240 h 401"/>
                  <a:gd name="T70" fmla="*/ 138 w 413"/>
                  <a:gd name="T71" fmla="*/ 219 h 401"/>
                  <a:gd name="T72" fmla="*/ 138 w 413"/>
                  <a:gd name="T73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13" h="401">
                    <a:moveTo>
                      <a:pt x="0" y="0"/>
                    </a:moveTo>
                    <a:lnTo>
                      <a:pt x="0" y="234"/>
                    </a:lnTo>
                    <a:lnTo>
                      <a:pt x="1" y="256"/>
                    </a:lnTo>
                    <a:lnTo>
                      <a:pt x="4" y="277"/>
                    </a:lnTo>
                    <a:lnTo>
                      <a:pt x="6" y="287"/>
                    </a:lnTo>
                    <a:lnTo>
                      <a:pt x="10" y="296"/>
                    </a:lnTo>
                    <a:lnTo>
                      <a:pt x="13" y="305"/>
                    </a:lnTo>
                    <a:lnTo>
                      <a:pt x="16" y="313"/>
                    </a:lnTo>
                    <a:lnTo>
                      <a:pt x="20" y="321"/>
                    </a:lnTo>
                    <a:lnTo>
                      <a:pt x="25" y="329"/>
                    </a:lnTo>
                    <a:lnTo>
                      <a:pt x="29" y="336"/>
                    </a:lnTo>
                    <a:lnTo>
                      <a:pt x="34" y="343"/>
                    </a:lnTo>
                    <a:lnTo>
                      <a:pt x="41" y="349"/>
                    </a:lnTo>
                    <a:lnTo>
                      <a:pt x="46" y="354"/>
                    </a:lnTo>
                    <a:lnTo>
                      <a:pt x="53" y="360"/>
                    </a:lnTo>
                    <a:lnTo>
                      <a:pt x="60" y="365"/>
                    </a:lnTo>
                    <a:lnTo>
                      <a:pt x="74" y="374"/>
                    </a:lnTo>
                    <a:lnTo>
                      <a:pt x="90" y="381"/>
                    </a:lnTo>
                    <a:lnTo>
                      <a:pt x="107" y="388"/>
                    </a:lnTo>
                    <a:lnTo>
                      <a:pt x="125" y="392"/>
                    </a:lnTo>
                    <a:lnTo>
                      <a:pt x="144" y="396"/>
                    </a:lnTo>
                    <a:lnTo>
                      <a:pt x="165" y="399"/>
                    </a:lnTo>
                    <a:lnTo>
                      <a:pt x="185" y="400"/>
                    </a:lnTo>
                    <a:lnTo>
                      <a:pt x="207" y="401"/>
                    </a:lnTo>
                    <a:lnTo>
                      <a:pt x="228" y="400"/>
                    </a:lnTo>
                    <a:lnTo>
                      <a:pt x="249" y="399"/>
                    </a:lnTo>
                    <a:lnTo>
                      <a:pt x="269" y="396"/>
                    </a:lnTo>
                    <a:lnTo>
                      <a:pt x="287" y="392"/>
                    </a:lnTo>
                    <a:lnTo>
                      <a:pt x="306" y="388"/>
                    </a:lnTo>
                    <a:lnTo>
                      <a:pt x="323" y="381"/>
                    </a:lnTo>
                    <a:lnTo>
                      <a:pt x="339" y="374"/>
                    </a:lnTo>
                    <a:lnTo>
                      <a:pt x="353" y="365"/>
                    </a:lnTo>
                    <a:lnTo>
                      <a:pt x="361" y="360"/>
                    </a:lnTo>
                    <a:lnTo>
                      <a:pt x="367" y="354"/>
                    </a:lnTo>
                    <a:lnTo>
                      <a:pt x="372" y="349"/>
                    </a:lnTo>
                    <a:lnTo>
                      <a:pt x="378" y="343"/>
                    </a:lnTo>
                    <a:lnTo>
                      <a:pt x="383" y="336"/>
                    </a:lnTo>
                    <a:lnTo>
                      <a:pt x="389" y="329"/>
                    </a:lnTo>
                    <a:lnTo>
                      <a:pt x="393" y="321"/>
                    </a:lnTo>
                    <a:lnTo>
                      <a:pt x="397" y="313"/>
                    </a:lnTo>
                    <a:lnTo>
                      <a:pt x="400" y="305"/>
                    </a:lnTo>
                    <a:lnTo>
                      <a:pt x="404" y="296"/>
                    </a:lnTo>
                    <a:lnTo>
                      <a:pt x="407" y="287"/>
                    </a:lnTo>
                    <a:lnTo>
                      <a:pt x="409" y="277"/>
                    </a:lnTo>
                    <a:lnTo>
                      <a:pt x="412" y="256"/>
                    </a:lnTo>
                    <a:lnTo>
                      <a:pt x="413" y="234"/>
                    </a:lnTo>
                    <a:lnTo>
                      <a:pt x="413" y="0"/>
                    </a:lnTo>
                    <a:lnTo>
                      <a:pt x="276" y="0"/>
                    </a:lnTo>
                    <a:lnTo>
                      <a:pt x="276" y="207"/>
                    </a:lnTo>
                    <a:lnTo>
                      <a:pt x="276" y="219"/>
                    </a:lnTo>
                    <a:lnTo>
                      <a:pt x="274" y="231"/>
                    </a:lnTo>
                    <a:lnTo>
                      <a:pt x="272" y="240"/>
                    </a:lnTo>
                    <a:lnTo>
                      <a:pt x="270" y="251"/>
                    </a:lnTo>
                    <a:lnTo>
                      <a:pt x="267" y="260"/>
                    </a:lnTo>
                    <a:lnTo>
                      <a:pt x="263" y="267"/>
                    </a:lnTo>
                    <a:lnTo>
                      <a:pt x="256" y="275"/>
                    </a:lnTo>
                    <a:lnTo>
                      <a:pt x="250" y="280"/>
                    </a:lnTo>
                    <a:lnTo>
                      <a:pt x="241" y="284"/>
                    </a:lnTo>
                    <a:lnTo>
                      <a:pt x="231" y="288"/>
                    </a:lnTo>
                    <a:lnTo>
                      <a:pt x="220" y="290"/>
                    </a:lnTo>
                    <a:lnTo>
                      <a:pt x="207" y="291"/>
                    </a:lnTo>
                    <a:lnTo>
                      <a:pt x="194" y="290"/>
                    </a:lnTo>
                    <a:lnTo>
                      <a:pt x="182" y="288"/>
                    </a:lnTo>
                    <a:lnTo>
                      <a:pt x="172" y="284"/>
                    </a:lnTo>
                    <a:lnTo>
                      <a:pt x="164" y="280"/>
                    </a:lnTo>
                    <a:lnTo>
                      <a:pt x="156" y="275"/>
                    </a:lnTo>
                    <a:lnTo>
                      <a:pt x="151" y="267"/>
                    </a:lnTo>
                    <a:lnTo>
                      <a:pt x="146" y="260"/>
                    </a:lnTo>
                    <a:lnTo>
                      <a:pt x="143" y="251"/>
                    </a:lnTo>
                    <a:lnTo>
                      <a:pt x="141" y="240"/>
                    </a:lnTo>
                    <a:lnTo>
                      <a:pt x="139" y="231"/>
                    </a:lnTo>
                    <a:lnTo>
                      <a:pt x="138" y="219"/>
                    </a:lnTo>
                    <a:lnTo>
                      <a:pt x="138" y="207"/>
                    </a:lnTo>
                    <a:lnTo>
                      <a:pt x="13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4" name="Freeform 9"/>
              <p:cNvSpPr>
                <a:spLocks/>
              </p:cNvSpPr>
              <p:nvPr userDrawn="1"/>
            </p:nvSpPr>
            <p:spPr bwMode="auto">
              <a:xfrm>
                <a:off x="5889625" y="4148138"/>
                <a:ext cx="60325" cy="73025"/>
              </a:xfrm>
              <a:custGeom>
                <a:avLst/>
                <a:gdLst>
                  <a:gd name="T0" fmla="*/ 297 w 339"/>
                  <a:gd name="T1" fmla="*/ 13 h 414"/>
                  <a:gd name="T2" fmla="*/ 249 w 339"/>
                  <a:gd name="T3" fmla="*/ 3 h 414"/>
                  <a:gd name="T4" fmla="*/ 200 w 339"/>
                  <a:gd name="T5" fmla="*/ 0 h 414"/>
                  <a:gd name="T6" fmla="*/ 162 w 339"/>
                  <a:gd name="T7" fmla="*/ 2 h 414"/>
                  <a:gd name="T8" fmla="*/ 125 w 339"/>
                  <a:gd name="T9" fmla="*/ 12 h 414"/>
                  <a:gd name="T10" fmla="*/ 93 w 339"/>
                  <a:gd name="T11" fmla="*/ 27 h 414"/>
                  <a:gd name="T12" fmla="*/ 65 w 339"/>
                  <a:gd name="T13" fmla="*/ 48 h 414"/>
                  <a:gd name="T14" fmla="*/ 44 w 339"/>
                  <a:gd name="T15" fmla="*/ 76 h 414"/>
                  <a:gd name="T16" fmla="*/ 32 w 339"/>
                  <a:gd name="T17" fmla="*/ 110 h 414"/>
                  <a:gd name="T18" fmla="*/ 30 w 339"/>
                  <a:gd name="T19" fmla="*/ 150 h 414"/>
                  <a:gd name="T20" fmla="*/ 36 w 339"/>
                  <a:gd name="T21" fmla="*/ 181 h 414"/>
                  <a:gd name="T22" fmla="*/ 50 w 339"/>
                  <a:gd name="T23" fmla="*/ 205 h 414"/>
                  <a:gd name="T24" fmla="*/ 70 w 339"/>
                  <a:gd name="T25" fmla="*/ 221 h 414"/>
                  <a:gd name="T26" fmla="*/ 100 w 339"/>
                  <a:gd name="T27" fmla="*/ 235 h 414"/>
                  <a:gd name="T28" fmla="*/ 147 w 339"/>
                  <a:gd name="T29" fmla="*/ 247 h 414"/>
                  <a:gd name="T30" fmla="*/ 180 w 339"/>
                  <a:gd name="T31" fmla="*/ 256 h 414"/>
                  <a:gd name="T32" fmla="*/ 194 w 339"/>
                  <a:gd name="T33" fmla="*/ 265 h 414"/>
                  <a:gd name="T34" fmla="*/ 201 w 339"/>
                  <a:gd name="T35" fmla="*/ 277 h 414"/>
                  <a:gd name="T36" fmla="*/ 201 w 339"/>
                  <a:gd name="T37" fmla="*/ 290 h 414"/>
                  <a:gd name="T38" fmla="*/ 192 w 339"/>
                  <a:gd name="T39" fmla="*/ 302 h 414"/>
                  <a:gd name="T40" fmla="*/ 173 w 339"/>
                  <a:gd name="T41" fmla="*/ 310 h 414"/>
                  <a:gd name="T42" fmla="*/ 149 w 339"/>
                  <a:gd name="T43" fmla="*/ 311 h 414"/>
                  <a:gd name="T44" fmla="*/ 121 w 339"/>
                  <a:gd name="T45" fmla="*/ 306 h 414"/>
                  <a:gd name="T46" fmla="*/ 92 w 339"/>
                  <a:gd name="T47" fmla="*/ 296 h 414"/>
                  <a:gd name="T48" fmla="*/ 65 w 339"/>
                  <a:gd name="T49" fmla="*/ 282 h 414"/>
                  <a:gd name="T50" fmla="*/ 0 w 339"/>
                  <a:gd name="T51" fmla="*/ 368 h 414"/>
                  <a:gd name="T52" fmla="*/ 56 w 339"/>
                  <a:gd name="T53" fmla="*/ 395 h 414"/>
                  <a:gd name="T54" fmla="*/ 115 w 339"/>
                  <a:gd name="T55" fmla="*/ 410 h 414"/>
                  <a:gd name="T56" fmla="*/ 170 w 339"/>
                  <a:gd name="T57" fmla="*/ 414 h 414"/>
                  <a:gd name="T58" fmla="*/ 209 w 339"/>
                  <a:gd name="T59" fmla="*/ 408 h 414"/>
                  <a:gd name="T60" fmla="*/ 247 w 339"/>
                  <a:gd name="T61" fmla="*/ 398 h 414"/>
                  <a:gd name="T62" fmla="*/ 282 w 339"/>
                  <a:gd name="T63" fmla="*/ 379 h 414"/>
                  <a:gd name="T64" fmla="*/ 309 w 339"/>
                  <a:gd name="T65" fmla="*/ 356 h 414"/>
                  <a:gd name="T66" fmla="*/ 329 w 339"/>
                  <a:gd name="T67" fmla="*/ 323 h 414"/>
                  <a:gd name="T68" fmla="*/ 339 w 339"/>
                  <a:gd name="T69" fmla="*/ 284 h 414"/>
                  <a:gd name="T70" fmla="*/ 335 w 339"/>
                  <a:gd name="T71" fmla="*/ 236 h 414"/>
                  <a:gd name="T72" fmla="*/ 328 w 339"/>
                  <a:gd name="T73" fmla="*/ 217 h 414"/>
                  <a:gd name="T74" fmla="*/ 307 w 339"/>
                  <a:gd name="T75" fmla="*/ 190 h 414"/>
                  <a:gd name="T76" fmla="*/ 271 w 339"/>
                  <a:gd name="T77" fmla="*/ 167 h 414"/>
                  <a:gd name="T78" fmla="*/ 227 w 339"/>
                  <a:gd name="T79" fmla="*/ 154 h 414"/>
                  <a:gd name="T80" fmla="*/ 199 w 339"/>
                  <a:gd name="T81" fmla="*/ 149 h 414"/>
                  <a:gd name="T82" fmla="*/ 172 w 339"/>
                  <a:gd name="T83" fmla="*/ 136 h 414"/>
                  <a:gd name="T84" fmla="*/ 165 w 339"/>
                  <a:gd name="T85" fmla="*/ 125 h 414"/>
                  <a:gd name="T86" fmla="*/ 165 w 339"/>
                  <a:gd name="T87" fmla="*/ 113 h 414"/>
                  <a:gd name="T88" fmla="*/ 174 w 339"/>
                  <a:gd name="T89" fmla="*/ 104 h 414"/>
                  <a:gd name="T90" fmla="*/ 194 w 339"/>
                  <a:gd name="T91" fmla="*/ 95 h 414"/>
                  <a:gd name="T92" fmla="*/ 220 w 339"/>
                  <a:gd name="T93" fmla="*/ 94 h 414"/>
                  <a:gd name="T94" fmla="*/ 258 w 339"/>
                  <a:gd name="T95" fmla="*/ 103 h 414"/>
                  <a:gd name="T96" fmla="*/ 328 w 339"/>
                  <a:gd name="T97" fmla="*/ 25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9" h="414">
                    <a:moveTo>
                      <a:pt x="328" y="25"/>
                    </a:moveTo>
                    <a:lnTo>
                      <a:pt x="313" y="19"/>
                    </a:lnTo>
                    <a:lnTo>
                      <a:pt x="297" y="13"/>
                    </a:lnTo>
                    <a:lnTo>
                      <a:pt x="282" y="9"/>
                    </a:lnTo>
                    <a:lnTo>
                      <a:pt x="265" y="6"/>
                    </a:lnTo>
                    <a:lnTo>
                      <a:pt x="249" y="3"/>
                    </a:lnTo>
                    <a:lnTo>
                      <a:pt x="233" y="1"/>
                    </a:lnTo>
                    <a:lnTo>
                      <a:pt x="217" y="0"/>
                    </a:lnTo>
                    <a:lnTo>
                      <a:pt x="200" y="0"/>
                    </a:lnTo>
                    <a:lnTo>
                      <a:pt x="187" y="0"/>
                    </a:lnTo>
                    <a:lnTo>
                      <a:pt x="175" y="1"/>
                    </a:lnTo>
                    <a:lnTo>
                      <a:pt x="162" y="2"/>
                    </a:lnTo>
                    <a:lnTo>
                      <a:pt x="150" y="6"/>
                    </a:lnTo>
                    <a:lnTo>
                      <a:pt x="137" y="8"/>
                    </a:lnTo>
                    <a:lnTo>
                      <a:pt x="125" y="12"/>
                    </a:lnTo>
                    <a:lnTo>
                      <a:pt x="115" y="16"/>
                    </a:lnTo>
                    <a:lnTo>
                      <a:pt x="103" y="21"/>
                    </a:lnTo>
                    <a:lnTo>
                      <a:pt x="93" y="27"/>
                    </a:lnTo>
                    <a:lnTo>
                      <a:pt x="82" y="33"/>
                    </a:lnTo>
                    <a:lnTo>
                      <a:pt x="74" y="40"/>
                    </a:lnTo>
                    <a:lnTo>
                      <a:pt x="65" y="48"/>
                    </a:lnTo>
                    <a:lnTo>
                      <a:pt x="58" y="56"/>
                    </a:lnTo>
                    <a:lnTo>
                      <a:pt x="50" y="66"/>
                    </a:lnTo>
                    <a:lnTo>
                      <a:pt x="44" y="76"/>
                    </a:lnTo>
                    <a:lnTo>
                      <a:pt x="39" y="86"/>
                    </a:lnTo>
                    <a:lnTo>
                      <a:pt x="35" y="98"/>
                    </a:lnTo>
                    <a:lnTo>
                      <a:pt x="32" y="110"/>
                    </a:lnTo>
                    <a:lnTo>
                      <a:pt x="30" y="124"/>
                    </a:lnTo>
                    <a:lnTo>
                      <a:pt x="30" y="138"/>
                    </a:lnTo>
                    <a:lnTo>
                      <a:pt x="30" y="150"/>
                    </a:lnTo>
                    <a:lnTo>
                      <a:pt x="31" y="162"/>
                    </a:lnTo>
                    <a:lnTo>
                      <a:pt x="34" y="171"/>
                    </a:lnTo>
                    <a:lnTo>
                      <a:pt x="36" y="181"/>
                    </a:lnTo>
                    <a:lnTo>
                      <a:pt x="40" y="190"/>
                    </a:lnTo>
                    <a:lnTo>
                      <a:pt x="45" y="197"/>
                    </a:lnTo>
                    <a:lnTo>
                      <a:pt x="50" y="205"/>
                    </a:lnTo>
                    <a:lnTo>
                      <a:pt x="57" y="210"/>
                    </a:lnTo>
                    <a:lnTo>
                      <a:pt x="62" y="216"/>
                    </a:lnTo>
                    <a:lnTo>
                      <a:pt x="70" y="221"/>
                    </a:lnTo>
                    <a:lnTo>
                      <a:pt x="76" y="225"/>
                    </a:lnTo>
                    <a:lnTo>
                      <a:pt x="84" y="228"/>
                    </a:lnTo>
                    <a:lnTo>
                      <a:pt x="100" y="235"/>
                    </a:lnTo>
                    <a:lnTo>
                      <a:pt x="116" y="239"/>
                    </a:lnTo>
                    <a:lnTo>
                      <a:pt x="132" y="244"/>
                    </a:lnTo>
                    <a:lnTo>
                      <a:pt x="147" y="247"/>
                    </a:lnTo>
                    <a:lnTo>
                      <a:pt x="162" y="250"/>
                    </a:lnTo>
                    <a:lnTo>
                      <a:pt x="175" y="254"/>
                    </a:lnTo>
                    <a:lnTo>
                      <a:pt x="180" y="256"/>
                    </a:lnTo>
                    <a:lnTo>
                      <a:pt x="186" y="259"/>
                    </a:lnTo>
                    <a:lnTo>
                      <a:pt x="190" y="262"/>
                    </a:lnTo>
                    <a:lnTo>
                      <a:pt x="194" y="265"/>
                    </a:lnTo>
                    <a:lnTo>
                      <a:pt x="198" y="268"/>
                    </a:lnTo>
                    <a:lnTo>
                      <a:pt x="200" y="273"/>
                    </a:lnTo>
                    <a:lnTo>
                      <a:pt x="201" y="277"/>
                    </a:lnTo>
                    <a:lnTo>
                      <a:pt x="202" y="282"/>
                    </a:lnTo>
                    <a:lnTo>
                      <a:pt x="201" y="287"/>
                    </a:lnTo>
                    <a:lnTo>
                      <a:pt x="201" y="290"/>
                    </a:lnTo>
                    <a:lnTo>
                      <a:pt x="199" y="293"/>
                    </a:lnTo>
                    <a:lnTo>
                      <a:pt x="198" y="296"/>
                    </a:lnTo>
                    <a:lnTo>
                      <a:pt x="192" y="302"/>
                    </a:lnTo>
                    <a:lnTo>
                      <a:pt x="187" y="305"/>
                    </a:lnTo>
                    <a:lnTo>
                      <a:pt x="179" y="308"/>
                    </a:lnTo>
                    <a:lnTo>
                      <a:pt x="173" y="310"/>
                    </a:lnTo>
                    <a:lnTo>
                      <a:pt x="165" y="311"/>
                    </a:lnTo>
                    <a:lnTo>
                      <a:pt x="159" y="312"/>
                    </a:lnTo>
                    <a:lnTo>
                      <a:pt x="149" y="311"/>
                    </a:lnTo>
                    <a:lnTo>
                      <a:pt x="141" y="310"/>
                    </a:lnTo>
                    <a:lnTo>
                      <a:pt x="131" y="309"/>
                    </a:lnTo>
                    <a:lnTo>
                      <a:pt x="121" y="306"/>
                    </a:lnTo>
                    <a:lnTo>
                      <a:pt x="111" y="304"/>
                    </a:lnTo>
                    <a:lnTo>
                      <a:pt x="102" y="300"/>
                    </a:lnTo>
                    <a:lnTo>
                      <a:pt x="92" y="296"/>
                    </a:lnTo>
                    <a:lnTo>
                      <a:pt x="82" y="292"/>
                    </a:lnTo>
                    <a:lnTo>
                      <a:pt x="74" y="288"/>
                    </a:lnTo>
                    <a:lnTo>
                      <a:pt x="65" y="282"/>
                    </a:lnTo>
                    <a:lnTo>
                      <a:pt x="57" y="278"/>
                    </a:lnTo>
                    <a:lnTo>
                      <a:pt x="50" y="273"/>
                    </a:lnTo>
                    <a:lnTo>
                      <a:pt x="0" y="368"/>
                    </a:lnTo>
                    <a:lnTo>
                      <a:pt x="18" y="379"/>
                    </a:lnTo>
                    <a:lnTo>
                      <a:pt x="36" y="388"/>
                    </a:lnTo>
                    <a:lnTo>
                      <a:pt x="56" y="395"/>
                    </a:lnTo>
                    <a:lnTo>
                      <a:pt x="75" y="402"/>
                    </a:lnTo>
                    <a:lnTo>
                      <a:pt x="95" y="407"/>
                    </a:lnTo>
                    <a:lnTo>
                      <a:pt x="115" y="410"/>
                    </a:lnTo>
                    <a:lnTo>
                      <a:pt x="135" y="413"/>
                    </a:lnTo>
                    <a:lnTo>
                      <a:pt x="157" y="414"/>
                    </a:lnTo>
                    <a:lnTo>
                      <a:pt x="170" y="414"/>
                    </a:lnTo>
                    <a:lnTo>
                      <a:pt x="184" y="413"/>
                    </a:lnTo>
                    <a:lnTo>
                      <a:pt x="197" y="410"/>
                    </a:lnTo>
                    <a:lnTo>
                      <a:pt x="209" y="408"/>
                    </a:lnTo>
                    <a:lnTo>
                      <a:pt x="222" y="405"/>
                    </a:lnTo>
                    <a:lnTo>
                      <a:pt x="235" y="402"/>
                    </a:lnTo>
                    <a:lnTo>
                      <a:pt x="247" y="398"/>
                    </a:lnTo>
                    <a:lnTo>
                      <a:pt x="260" y="392"/>
                    </a:lnTo>
                    <a:lnTo>
                      <a:pt x="271" y="386"/>
                    </a:lnTo>
                    <a:lnTo>
                      <a:pt x="282" y="379"/>
                    </a:lnTo>
                    <a:lnTo>
                      <a:pt x="291" y="372"/>
                    </a:lnTo>
                    <a:lnTo>
                      <a:pt x="301" y="364"/>
                    </a:lnTo>
                    <a:lnTo>
                      <a:pt x="309" y="356"/>
                    </a:lnTo>
                    <a:lnTo>
                      <a:pt x="317" y="345"/>
                    </a:lnTo>
                    <a:lnTo>
                      <a:pt x="323" y="335"/>
                    </a:lnTo>
                    <a:lnTo>
                      <a:pt x="329" y="323"/>
                    </a:lnTo>
                    <a:lnTo>
                      <a:pt x="333" y="311"/>
                    </a:lnTo>
                    <a:lnTo>
                      <a:pt x="336" y="298"/>
                    </a:lnTo>
                    <a:lnTo>
                      <a:pt x="339" y="284"/>
                    </a:lnTo>
                    <a:lnTo>
                      <a:pt x="339" y="269"/>
                    </a:lnTo>
                    <a:lnTo>
                      <a:pt x="337" y="252"/>
                    </a:lnTo>
                    <a:lnTo>
                      <a:pt x="335" y="236"/>
                    </a:lnTo>
                    <a:lnTo>
                      <a:pt x="333" y="230"/>
                    </a:lnTo>
                    <a:lnTo>
                      <a:pt x="331" y="223"/>
                    </a:lnTo>
                    <a:lnTo>
                      <a:pt x="328" y="217"/>
                    </a:lnTo>
                    <a:lnTo>
                      <a:pt x="325" y="210"/>
                    </a:lnTo>
                    <a:lnTo>
                      <a:pt x="316" y="199"/>
                    </a:lnTo>
                    <a:lnTo>
                      <a:pt x="307" y="190"/>
                    </a:lnTo>
                    <a:lnTo>
                      <a:pt x="297" y="181"/>
                    </a:lnTo>
                    <a:lnTo>
                      <a:pt x="285" y="174"/>
                    </a:lnTo>
                    <a:lnTo>
                      <a:pt x="271" y="167"/>
                    </a:lnTo>
                    <a:lnTo>
                      <a:pt x="257" y="162"/>
                    </a:lnTo>
                    <a:lnTo>
                      <a:pt x="243" y="157"/>
                    </a:lnTo>
                    <a:lnTo>
                      <a:pt x="227" y="154"/>
                    </a:lnTo>
                    <a:lnTo>
                      <a:pt x="218" y="153"/>
                    </a:lnTo>
                    <a:lnTo>
                      <a:pt x="208" y="151"/>
                    </a:lnTo>
                    <a:lnTo>
                      <a:pt x="199" y="149"/>
                    </a:lnTo>
                    <a:lnTo>
                      <a:pt x="188" y="146"/>
                    </a:lnTo>
                    <a:lnTo>
                      <a:pt x="179" y="141"/>
                    </a:lnTo>
                    <a:lnTo>
                      <a:pt x="172" y="136"/>
                    </a:lnTo>
                    <a:lnTo>
                      <a:pt x="169" y="133"/>
                    </a:lnTo>
                    <a:lnTo>
                      <a:pt x="166" y="129"/>
                    </a:lnTo>
                    <a:lnTo>
                      <a:pt x="165" y="125"/>
                    </a:lnTo>
                    <a:lnTo>
                      <a:pt x="164" y="120"/>
                    </a:lnTo>
                    <a:lnTo>
                      <a:pt x="165" y="117"/>
                    </a:lnTo>
                    <a:lnTo>
                      <a:pt x="165" y="113"/>
                    </a:lnTo>
                    <a:lnTo>
                      <a:pt x="167" y="110"/>
                    </a:lnTo>
                    <a:lnTo>
                      <a:pt x="169" y="108"/>
                    </a:lnTo>
                    <a:lnTo>
                      <a:pt x="174" y="104"/>
                    </a:lnTo>
                    <a:lnTo>
                      <a:pt x="180" y="99"/>
                    </a:lnTo>
                    <a:lnTo>
                      <a:pt x="187" y="97"/>
                    </a:lnTo>
                    <a:lnTo>
                      <a:pt x="194" y="95"/>
                    </a:lnTo>
                    <a:lnTo>
                      <a:pt x="201" y="94"/>
                    </a:lnTo>
                    <a:lnTo>
                      <a:pt x="207" y="94"/>
                    </a:lnTo>
                    <a:lnTo>
                      <a:pt x="220" y="94"/>
                    </a:lnTo>
                    <a:lnTo>
                      <a:pt x="232" y="96"/>
                    </a:lnTo>
                    <a:lnTo>
                      <a:pt x="245" y="99"/>
                    </a:lnTo>
                    <a:lnTo>
                      <a:pt x="258" y="103"/>
                    </a:lnTo>
                    <a:lnTo>
                      <a:pt x="271" y="107"/>
                    </a:lnTo>
                    <a:lnTo>
                      <a:pt x="282" y="112"/>
                    </a:lnTo>
                    <a:lnTo>
                      <a:pt x="328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5" name="Freeform 10"/>
              <p:cNvSpPr>
                <a:spLocks/>
              </p:cNvSpPr>
              <p:nvPr userDrawn="1"/>
            </p:nvSpPr>
            <p:spPr bwMode="auto">
              <a:xfrm>
                <a:off x="5956300" y="4130675"/>
                <a:ext cx="46037" cy="88900"/>
              </a:xfrm>
              <a:custGeom>
                <a:avLst/>
                <a:gdLst>
                  <a:gd name="T0" fmla="*/ 181 w 259"/>
                  <a:gd name="T1" fmla="*/ 229 h 504"/>
                  <a:gd name="T2" fmla="*/ 259 w 259"/>
                  <a:gd name="T3" fmla="*/ 229 h 504"/>
                  <a:gd name="T4" fmla="*/ 259 w 259"/>
                  <a:gd name="T5" fmla="*/ 116 h 504"/>
                  <a:gd name="T6" fmla="*/ 181 w 259"/>
                  <a:gd name="T7" fmla="*/ 116 h 504"/>
                  <a:gd name="T8" fmla="*/ 181 w 259"/>
                  <a:gd name="T9" fmla="*/ 0 h 504"/>
                  <a:gd name="T10" fmla="*/ 44 w 259"/>
                  <a:gd name="T11" fmla="*/ 0 h 504"/>
                  <a:gd name="T12" fmla="*/ 44 w 259"/>
                  <a:gd name="T13" fmla="*/ 116 h 504"/>
                  <a:gd name="T14" fmla="*/ 0 w 259"/>
                  <a:gd name="T15" fmla="*/ 116 h 504"/>
                  <a:gd name="T16" fmla="*/ 0 w 259"/>
                  <a:gd name="T17" fmla="*/ 229 h 504"/>
                  <a:gd name="T18" fmla="*/ 44 w 259"/>
                  <a:gd name="T19" fmla="*/ 229 h 504"/>
                  <a:gd name="T20" fmla="*/ 44 w 259"/>
                  <a:gd name="T21" fmla="*/ 504 h 504"/>
                  <a:gd name="T22" fmla="*/ 181 w 259"/>
                  <a:gd name="T23" fmla="*/ 504 h 504"/>
                  <a:gd name="T24" fmla="*/ 181 w 259"/>
                  <a:gd name="T25" fmla="*/ 229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9" h="504">
                    <a:moveTo>
                      <a:pt x="181" y="229"/>
                    </a:moveTo>
                    <a:lnTo>
                      <a:pt x="259" y="229"/>
                    </a:lnTo>
                    <a:lnTo>
                      <a:pt x="259" y="116"/>
                    </a:lnTo>
                    <a:lnTo>
                      <a:pt x="181" y="116"/>
                    </a:lnTo>
                    <a:lnTo>
                      <a:pt x="181" y="0"/>
                    </a:lnTo>
                    <a:lnTo>
                      <a:pt x="44" y="0"/>
                    </a:lnTo>
                    <a:lnTo>
                      <a:pt x="44" y="116"/>
                    </a:lnTo>
                    <a:lnTo>
                      <a:pt x="0" y="116"/>
                    </a:lnTo>
                    <a:lnTo>
                      <a:pt x="0" y="229"/>
                    </a:lnTo>
                    <a:lnTo>
                      <a:pt x="44" y="229"/>
                    </a:lnTo>
                    <a:lnTo>
                      <a:pt x="44" y="504"/>
                    </a:lnTo>
                    <a:lnTo>
                      <a:pt x="181" y="504"/>
                    </a:lnTo>
                    <a:lnTo>
                      <a:pt x="181" y="2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6" name="Freeform 11"/>
              <p:cNvSpPr>
                <a:spLocks noEditPoints="1"/>
              </p:cNvSpPr>
              <p:nvPr userDrawn="1"/>
            </p:nvSpPr>
            <p:spPr bwMode="auto">
              <a:xfrm>
                <a:off x="6008688" y="4111625"/>
                <a:ext cx="26987" cy="107950"/>
              </a:xfrm>
              <a:custGeom>
                <a:avLst/>
                <a:gdLst>
                  <a:gd name="T0" fmla="*/ 147 w 155"/>
                  <a:gd name="T1" fmla="*/ 226 h 614"/>
                  <a:gd name="T2" fmla="*/ 9 w 155"/>
                  <a:gd name="T3" fmla="*/ 226 h 614"/>
                  <a:gd name="T4" fmla="*/ 9 w 155"/>
                  <a:gd name="T5" fmla="*/ 614 h 614"/>
                  <a:gd name="T6" fmla="*/ 147 w 155"/>
                  <a:gd name="T7" fmla="*/ 614 h 614"/>
                  <a:gd name="T8" fmla="*/ 147 w 155"/>
                  <a:gd name="T9" fmla="*/ 226 h 614"/>
                  <a:gd name="T10" fmla="*/ 78 w 155"/>
                  <a:gd name="T11" fmla="*/ 0 h 614"/>
                  <a:gd name="T12" fmla="*/ 67 w 155"/>
                  <a:gd name="T13" fmla="*/ 0 h 614"/>
                  <a:gd name="T14" fmla="*/ 57 w 155"/>
                  <a:gd name="T15" fmla="*/ 2 h 614"/>
                  <a:gd name="T16" fmla="*/ 48 w 155"/>
                  <a:gd name="T17" fmla="*/ 5 h 614"/>
                  <a:gd name="T18" fmla="*/ 39 w 155"/>
                  <a:gd name="T19" fmla="*/ 11 h 614"/>
                  <a:gd name="T20" fmla="*/ 31 w 155"/>
                  <a:gd name="T21" fmla="*/ 16 h 614"/>
                  <a:gd name="T22" fmla="*/ 23 w 155"/>
                  <a:gd name="T23" fmla="*/ 23 h 614"/>
                  <a:gd name="T24" fmla="*/ 17 w 155"/>
                  <a:gd name="T25" fmla="*/ 30 h 614"/>
                  <a:gd name="T26" fmla="*/ 11 w 155"/>
                  <a:gd name="T27" fmla="*/ 38 h 614"/>
                  <a:gd name="T28" fmla="*/ 7 w 155"/>
                  <a:gd name="T29" fmla="*/ 47 h 614"/>
                  <a:gd name="T30" fmla="*/ 4 w 155"/>
                  <a:gd name="T31" fmla="*/ 56 h 614"/>
                  <a:gd name="T32" fmla="*/ 2 w 155"/>
                  <a:gd name="T33" fmla="*/ 67 h 614"/>
                  <a:gd name="T34" fmla="*/ 0 w 155"/>
                  <a:gd name="T35" fmla="*/ 76 h 614"/>
                  <a:gd name="T36" fmla="*/ 2 w 155"/>
                  <a:gd name="T37" fmla="*/ 87 h 614"/>
                  <a:gd name="T38" fmla="*/ 4 w 155"/>
                  <a:gd name="T39" fmla="*/ 97 h 614"/>
                  <a:gd name="T40" fmla="*/ 7 w 155"/>
                  <a:gd name="T41" fmla="*/ 107 h 614"/>
                  <a:gd name="T42" fmla="*/ 11 w 155"/>
                  <a:gd name="T43" fmla="*/ 115 h 614"/>
                  <a:gd name="T44" fmla="*/ 17 w 155"/>
                  <a:gd name="T45" fmla="*/ 124 h 614"/>
                  <a:gd name="T46" fmla="*/ 23 w 155"/>
                  <a:gd name="T47" fmla="*/ 131 h 614"/>
                  <a:gd name="T48" fmla="*/ 31 w 155"/>
                  <a:gd name="T49" fmla="*/ 138 h 614"/>
                  <a:gd name="T50" fmla="*/ 39 w 155"/>
                  <a:gd name="T51" fmla="*/ 143 h 614"/>
                  <a:gd name="T52" fmla="*/ 48 w 155"/>
                  <a:gd name="T53" fmla="*/ 148 h 614"/>
                  <a:gd name="T54" fmla="*/ 57 w 155"/>
                  <a:gd name="T55" fmla="*/ 151 h 614"/>
                  <a:gd name="T56" fmla="*/ 67 w 155"/>
                  <a:gd name="T57" fmla="*/ 153 h 614"/>
                  <a:gd name="T58" fmla="*/ 78 w 155"/>
                  <a:gd name="T59" fmla="*/ 154 h 614"/>
                  <a:gd name="T60" fmla="*/ 89 w 155"/>
                  <a:gd name="T61" fmla="*/ 153 h 614"/>
                  <a:gd name="T62" fmla="*/ 98 w 155"/>
                  <a:gd name="T63" fmla="*/ 151 h 614"/>
                  <a:gd name="T64" fmla="*/ 108 w 155"/>
                  <a:gd name="T65" fmla="*/ 148 h 614"/>
                  <a:gd name="T66" fmla="*/ 117 w 155"/>
                  <a:gd name="T67" fmla="*/ 143 h 614"/>
                  <a:gd name="T68" fmla="*/ 125 w 155"/>
                  <a:gd name="T69" fmla="*/ 138 h 614"/>
                  <a:gd name="T70" fmla="*/ 133 w 155"/>
                  <a:gd name="T71" fmla="*/ 131 h 614"/>
                  <a:gd name="T72" fmla="*/ 139 w 155"/>
                  <a:gd name="T73" fmla="*/ 124 h 614"/>
                  <a:gd name="T74" fmla="*/ 145 w 155"/>
                  <a:gd name="T75" fmla="*/ 115 h 614"/>
                  <a:gd name="T76" fmla="*/ 149 w 155"/>
                  <a:gd name="T77" fmla="*/ 107 h 614"/>
                  <a:gd name="T78" fmla="*/ 152 w 155"/>
                  <a:gd name="T79" fmla="*/ 97 h 614"/>
                  <a:gd name="T80" fmla="*/ 154 w 155"/>
                  <a:gd name="T81" fmla="*/ 87 h 614"/>
                  <a:gd name="T82" fmla="*/ 155 w 155"/>
                  <a:gd name="T83" fmla="*/ 76 h 614"/>
                  <a:gd name="T84" fmla="*/ 154 w 155"/>
                  <a:gd name="T85" fmla="*/ 67 h 614"/>
                  <a:gd name="T86" fmla="*/ 152 w 155"/>
                  <a:gd name="T87" fmla="*/ 56 h 614"/>
                  <a:gd name="T88" fmla="*/ 149 w 155"/>
                  <a:gd name="T89" fmla="*/ 47 h 614"/>
                  <a:gd name="T90" fmla="*/ 145 w 155"/>
                  <a:gd name="T91" fmla="*/ 38 h 614"/>
                  <a:gd name="T92" fmla="*/ 139 w 155"/>
                  <a:gd name="T93" fmla="*/ 30 h 614"/>
                  <a:gd name="T94" fmla="*/ 133 w 155"/>
                  <a:gd name="T95" fmla="*/ 23 h 614"/>
                  <a:gd name="T96" fmla="*/ 125 w 155"/>
                  <a:gd name="T97" fmla="*/ 16 h 614"/>
                  <a:gd name="T98" fmla="*/ 117 w 155"/>
                  <a:gd name="T99" fmla="*/ 11 h 614"/>
                  <a:gd name="T100" fmla="*/ 108 w 155"/>
                  <a:gd name="T101" fmla="*/ 5 h 614"/>
                  <a:gd name="T102" fmla="*/ 98 w 155"/>
                  <a:gd name="T103" fmla="*/ 2 h 614"/>
                  <a:gd name="T104" fmla="*/ 89 w 155"/>
                  <a:gd name="T105" fmla="*/ 0 h 614"/>
                  <a:gd name="T106" fmla="*/ 78 w 155"/>
                  <a:gd name="T107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5" h="614">
                    <a:moveTo>
                      <a:pt x="147" y="226"/>
                    </a:moveTo>
                    <a:lnTo>
                      <a:pt x="9" y="226"/>
                    </a:lnTo>
                    <a:lnTo>
                      <a:pt x="9" y="614"/>
                    </a:lnTo>
                    <a:lnTo>
                      <a:pt x="147" y="614"/>
                    </a:lnTo>
                    <a:lnTo>
                      <a:pt x="147" y="226"/>
                    </a:lnTo>
                    <a:close/>
                    <a:moveTo>
                      <a:pt x="78" y="0"/>
                    </a:moveTo>
                    <a:lnTo>
                      <a:pt x="67" y="0"/>
                    </a:lnTo>
                    <a:lnTo>
                      <a:pt x="57" y="2"/>
                    </a:lnTo>
                    <a:lnTo>
                      <a:pt x="48" y="5"/>
                    </a:lnTo>
                    <a:lnTo>
                      <a:pt x="39" y="11"/>
                    </a:lnTo>
                    <a:lnTo>
                      <a:pt x="31" y="16"/>
                    </a:lnTo>
                    <a:lnTo>
                      <a:pt x="23" y="23"/>
                    </a:lnTo>
                    <a:lnTo>
                      <a:pt x="17" y="30"/>
                    </a:lnTo>
                    <a:lnTo>
                      <a:pt x="11" y="38"/>
                    </a:lnTo>
                    <a:lnTo>
                      <a:pt x="7" y="47"/>
                    </a:lnTo>
                    <a:lnTo>
                      <a:pt x="4" y="56"/>
                    </a:lnTo>
                    <a:lnTo>
                      <a:pt x="2" y="67"/>
                    </a:lnTo>
                    <a:lnTo>
                      <a:pt x="0" y="76"/>
                    </a:lnTo>
                    <a:lnTo>
                      <a:pt x="2" y="87"/>
                    </a:lnTo>
                    <a:lnTo>
                      <a:pt x="4" y="97"/>
                    </a:lnTo>
                    <a:lnTo>
                      <a:pt x="7" y="107"/>
                    </a:lnTo>
                    <a:lnTo>
                      <a:pt x="11" y="115"/>
                    </a:lnTo>
                    <a:lnTo>
                      <a:pt x="17" y="124"/>
                    </a:lnTo>
                    <a:lnTo>
                      <a:pt x="23" y="131"/>
                    </a:lnTo>
                    <a:lnTo>
                      <a:pt x="31" y="138"/>
                    </a:lnTo>
                    <a:lnTo>
                      <a:pt x="39" y="143"/>
                    </a:lnTo>
                    <a:lnTo>
                      <a:pt x="48" y="148"/>
                    </a:lnTo>
                    <a:lnTo>
                      <a:pt x="57" y="151"/>
                    </a:lnTo>
                    <a:lnTo>
                      <a:pt x="67" y="153"/>
                    </a:lnTo>
                    <a:lnTo>
                      <a:pt x="78" y="154"/>
                    </a:lnTo>
                    <a:lnTo>
                      <a:pt x="89" y="153"/>
                    </a:lnTo>
                    <a:lnTo>
                      <a:pt x="98" y="151"/>
                    </a:lnTo>
                    <a:lnTo>
                      <a:pt x="108" y="148"/>
                    </a:lnTo>
                    <a:lnTo>
                      <a:pt x="117" y="143"/>
                    </a:lnTo>
                    <a:lnTo>
                      <a:pt x="125" y="138"/>
                    </a:lnTo>
                    <a:lnTo>
                      <a:pt x="133" y="131"/>
                    </a:lnTo>
                    <a:lnTo>
                      <a:pt x="139" y="124"/>
                    </a:lnTo>
                    <a:lnTo>
                      <a:pt x="145" y="115"/>
                    </a:lnTo>
                    <a:lnTo>
                      <a:pt x="149" y="107"/>
                    </a:lnTo>
                    <a:lnTo>
                      <a:pt x="152" y="97"/>
                    </a:lnTo>
                    <a:lnTo>
                      <a:pt x="154" y="87"/>
                    </a:lnTo>
                    <a:lnTo>
                      <a:pt x="155" y="76"/>
                    </a:lnTo>
                    <a:lnTo>
                      <a:pt x="154" y="67"/>
                    </a:lnTo>
                    <a:lnTo>
                      <a:pt x="152" y="56"/>
                    </a:lnTo>
                    <a:lnTo>
                      <a:pt x="149" y="47"/>
                    </a:lnTo>
                    <a:lnTo>
                      <a:pt x="145" y="38"/>
                    </a:lnTo>
                    <a:lnTo>
                      <a:pt x="139" y="30"/>
                    </a:lnTo>
                    <a:lnTo>
                      <a:pt x="133" y="23"/>
                    </a:lnTo>
                    <a:lnTo>
                      <a:pt x="125" y="16"/>
                    </a:lnTo>
                    <a:lnTo>
                      <a:pt x="117" y="11"/>
                    </a:lnTo>
                    <a:lnTo>
                      <a:pt x="108" y="5"/>
                    </a:lnTo>
                    <a:lnTo>
                      <a:pt x="98" y="2"/>
                    </a:lnTo>
                    <a:lnTo>
                      <a:pt x="89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7" name="Freeform 12"/>
              <p:cNvSpPr>
                <a:spLocks/>
              </p:cNvSpPr>
              <p:nvPr userDrawn="1"/>
            </p:nvSpPr>
            <p:spPr bwMode="auto">
              <a:xfrm>
                <a:off x="6043613" y="4151313"/>
                <a:ext cx="73025" cy="68263"/>
              </a:xfrm>
              <a:custGeom>
                <a:avLst/>
                <a:gdLst>
                  <a:gd name="T0" fmla="*/ 230 w 411"/>
                  <a:gd name="T1" fmla="*/ 274 h 388"/>
                  <a:gd name="T2" fmla="*/ 411 w 411"/>
                  <a:gd name="T3" fmla="*/ 0 h 388"/>
                  <a:gd name="T4" fmla="*/ 24 w 411"/>
                  <a:gd name="T5" fmla="*/ 0 h 388"/>
                  <a:gd name="T6" fmla="*/ 24 w 411"/>
                  <a:gd name="T7" fmla="*/ 114 h 388"/>
                  <a:gd name="T8" fmla="*/ 182 w 411"/>
                  <a:gd name="T9" fmla="*/ 114 h 388"/>
                  <a:gd name="T10" fmla="*/ 0 w 411"/>
                  <a:gd name="T11" fmla="*/ 388 h 388"/>
                  <a:gd name="T12" fmla="*/ 393 w 411"/>
                  <a:gd name="T13" fmla="*/ 388 h 388"/>
                  <a:gd name="T14" fmla="*/ 393 w 411"/>
                  <a:gd name="T15" fmla="*/ 274 h 388"/>
                  <a:gd name="T16" fmla="*/ 230 w 411"/>
                  <a:gd name="T17" fmla="*/ 274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1" h="388">
                    <a:moveTo>
                      <a:pt x="230" y="274"/>
                    </a:moveTo>
                    <a:lnTo>
                      <a:pt x="411" y="0"/>
                    </a:lnTo>
                    <a:lnTo>
                      <a:pt x="24" y="0"/>
                    </a:lnTo>
                    <a:lnTo>
                      <a:pt x="24" y="114"/>
                    </a:lnTo>
                    <a:lnTo>
                      <a:pt x="182" y="114"/>
                    </a:lnTo>
                    <a:lnTo>
                      <a:pt x="0" y="388"/>
                    </a:lnTo>
                    <a:lnTo>
                      <a:pt x="393" y="388"/>
                    </a:lnTo>
                    <a:lnTo>
                      <a:pt x="393" y="274"/>
                    </a:lnTo>
                    <a:lnTo>
                      <a:pt x="230" y="2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8" name="Rectangle 13"/>
              <p:cNvSpPr>
                <a:spLocks noChangeArrowheads="1"/>
              </p:cNvSpPr>
              <p:nvPr userDrawn="1"/>
            </p:nvSpPr>
            <p:spPr bwMode="auto">
              <a:xfrm>
                <a:off x="6124575" y="4167188"/>
                <a:ext cx="38100" cy="190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6223000" y="4151313"/>
                <a:ext cx="73025" cy="69850"/>
              </a:xfrm>
              <a:custGeom>
                <a:avLst/>
                <a:gdLst>
                  <a:gd name="T0" fmla="*/ 0 w 412"/>
                  <a:gd name="T1" fmla="*/ 234 h 401"/>
                  <a:gd name="T2" fmla="*/ 3 w 412"/>
                  <a:gd name="T3" fmla="*/ 277 h 401"/>
                  <a:gd name="T4" fmla="*/ 9 w 412"/>
                  <a:gd name="T5" fmla="*/ 296 h 401"/>
                  <a:gd name="T6" fmla="*/ 15 w 412"/>
                  <a:gd name="T7" fmla="*/ 313 h 401"/>
                  <a:gd name="T8" fmla="*/ 24 w 412"/>
                  <a:gd name="T9" fmla="*/ 329 h 401"/>
                  <a:gd name="T10" fmla="*/ 35 w 412"/>
                  <a:gd name="T11" fmla="*/ 343 h 401"/>
                  <a:gd name="T12" fmla="*/ 46 w 412"/>
                  <a:gd name="T13" fmla="*/ 354 h 401"/>
                  <a:gd name="T14" fmla="*/ 59 w 412"/>
                  <a:gd name="T15" fmla="*/ 365 h 401"/>
                  <a:gd name="T16" fmla="*/ 89 w 412"/>
                  <a:gd name="T17" fmla="*/ 381 h 401"/>
                  <a:gd name="T18" fmla="*/ 125 w 412"/>
                  <a:gd name="T19" fmla="*/ 392 h 401"/>
                  <a:gd name="T20" fmla="*/ 164 w 412"/>
                  <a:gd name="T21" fmla="*/ 399 h 401"/>
                  <a:gd name="T22" fmla="*/ 206 w 412"/>
                  <a:gd name="T23" fmla="*/ 401 h 401"/>
                  <a:gd name="T24" fmla="*/ 249 w 412"/>
                  <a:gd name="T25" fmla="*/ 399 h 401"/>
                  <a:gd name="T26" fmla="*/ 287 w 412"/>
                  <a:gd name="T27" fmla="*/ 392 h 401"/>
                  <a:gd name="T28" fmla="*/ 323 w 412"/>
                  <a:gd name="T29" fmla="*/ 381 h 401"/>
                  <a:gd name="T30" fmla="*/ 353 w 412"/>
                  <a:gd name="T31" fmla="*/ 365 h 401"/>
                  <a:gd name="T32" fmla="*/ 366 w 412"/>
                  <a:gd name="T33" fmla="*/ 354 h 401"/>
                  <a:gd name="T34" fmla="*/ 378 w 412"/>
                  <a:gd name="T35" fmla="*/ 343 h 401"/>
                  <a:gd name="T36" fmla="*/ 388 w 412"/>
                  <a:gd name="T37" fmla="*/ 329 h 401"/>
                  <a:gd name="T38" fmla="*/ 396 w 412"/>
                  <a:gd name="T39" fmla="*/ 313 h 401"/>
                  <a:gd name="T40" fmla="*/ 404 w 412"/>
                  <a:gd name="T41" fmla="*/ 296 h 401"/>
                  <a:gd name="T42" fmla="*/ 408 w 412"/>
                  <a:gd name="T43" fmla="*/ 277 h 401"/>
                  <a:gd name="T44" fmla="*/ 412 w 412"/>
                  <a:gd name="T45" fmla="*/ 234 h 401"/>
                  <a:gd name="T46" fmla="*/ 275 w 412"/>
                  <a:gd name="T47" fmla="*/ 0 h 401"/>
                  <a:gd name="T48" fmla="*/ 275 w 412"/>
                  <a:gd name="T49" fmla="*/ 219 h 401"/>
                  <a:gd name="T50" fmla="*/ 272 w 412"/>
                  <a:gd name="T51" fmla="*/ 240 h 401"/>
                  <a:gd name="T52" fmla="*/ 266 w 412"/>
                  <a:gd name="T53" fmla="*/ 260 h 401"/>
                  <a:gd name="T54" fmla="*/ 256 w 412"/>
                  <a:gd name="T55" fmla="*/ 275 h 401"/>
                  <a:gd name="T56" fmla="*/ 241 w 412"/>
                  <a:gd name="T57" fmla="*/ 284 h 401"/>
                  <a:gd name="T58" fmla="*/ 220 w 412"/>
                  <a:gd name="T59" fmla="*/ 290 h 401"/>
                  <a:gd name="T60" fmla="*/ 193 w 412"/>
                  <a:gd name="T61" fmla="*/ 290 h 401"/>
                  <a:gd name="T62" fmla="*/ 171 w 412"/>
                  <a:gd name="T63" fmla="*/ 284 h 401"/>
                  <a:gd name="T64" fmla="*/ 156 w 412"/>
                  <a:gd name="T65" fmla="*/ 275 h 401"/>
                  <a:gd name="T66" fmla="*/ 145 w 412"/>
                  <a:gd name="T67" fmla="*/ 260 h 401"/>
                  <a:gd name="T68" fmla="*/ 140 w 412"/>
                  <a:gd name="T69" fmla="*/ 240 h 401"/>
                  <a:gd name="T70" fmla="*/ 138 w 412"/>
                  <a:gd name="T71" fmla="*/ 219 h 401"/>
                  <a:gd name="T72" fmla="*/ 137 w 412"/>
                  <a:gd name="T73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12" h="401">
                    <a:moveTo>
                      <a:pt x="0" y="0"/>
                    </a:moveTo>
                    <a:lnTo>
                      <a:pt x="0" y="234"/>
                    </a:lnTo>
                    <a:lnTo>
                      <a:pt x="1" y="256"/>
                    </a:lnTo>
                    <a:lnTo>
                      <a:pt x="3" y="277"/>
                    </a:lnTo>
                    <a:lnTo>
                      <a:pt x="7" y="287"/>
                    </a:lnTo>
                    <a:lnTo>
                      <a:pt x="9" y="296"/>
                    </a:lnTo>
                    <a:lnTo>
                      <a:pt x="12" y="305"/>
                    </a:lnTo>
                    <a:lnTo>
                      <a:pt x="15" y="313"/>
                    </a:lnTo>
                    <a:lnTo>
                      <a:pt x="20" y="321"/>
                    </a:lnTo>
                    <a:lnTo>
                      <a:pt x="24" y="329"/>
                    </a:lnTo>
                    <a:lnTo>
                      <a:pt x="29" y="336"/>
                    </a:lnTo>
                    <a:lnTo>
                      <a:pt x="35" y="343"/>
                    </a:lnTo>
                    <a:lnTo>
                      <a:pt x="40" y="349"/>
                    </a:lnTo>
                    <a:lnTo>
                      <a:pt x="46" y="354"/>
                    </a:lnTo>
                    <a:lnTo>
                      <a:pt x="53" y="360"/>
                    </a:lnTo>
                    <a:lnTo>
                      <a:pt x="59" y="365"/>
                    </a:lnTo>
                    <a:lnTo>
                      <a:pt x="74" y="374"/>
                    </a:lnTo>
                    <a:lnTo>
                      <a:pt x="89" y="381"/>
                    </a:lnTo>
                    <a:lnTo>
                      <a:pt x="107" y="388"/>
                    </a:lnTo>
                    <a:lnTo>
                      <a:pt x="125" y="392"/>
                    </a:lnTo>
                    <a:lnTo>
                      <a:pt x="144" y="396"/>
                    </a:lnTo>
                    <a:lnTo>
                      <a:pt x="164" y="399"/>
                    </a:lnTo>
                    <a:lnTo>
                      <a:pt x="184" y="400"/>
                    </a:lnTo>
                    <a:lnTo>
                      <a:pt x="206" y="401"/>
                    </a:lnTo>
                    <a:lnTo>
                      <a:pt x="227" y="400"/>
                    </a:lnTo>
                    <a:lnTo>
                      <a:pt x="249" y="399"/>
                    </a:lnTo>
                    <a:lnTo>
                      <a:pt x="268" y="396"/>
                    </a:lnTo>
                    <a:lnTo>
                      <a:pt x="287" y="392"/>
                    </a:lnTo>
                    <a:lnTo>
                      <a:pt x="306" y="388"/>
                    </a:lnTo>
                    <a:lnTo>
                      <a:pt x="323" y="381"/>
                    </a:lnTo>
                    <a:lnTo>
                      <a:pt x="338" y="374"/>
                    </a:lnTo>
                    <a:lnTo>
                      <a:pt x="353" y="365"/>
                    </a:lnTo>
                    <a:lnTo>
                      <a:pt x="360" y="360"/>
                    </a:lnTo>
                    <a:lnTo>
                      <a:pt x="366" y="354"/>
                    </a:lnTo>
                    <a:lnTo>
                      <a:pt x="372" y="349"/>
                    </a:lnTo>
                    <a:lnTo>
                      <a:pt x="378" y="343"/>
                    </a:lnTo>
                    <a:lnTo>
                      <a:pt x="383" y="336"/>
                    </a:lnTo>
                    <a:lnTo>
                      <a:pt x="388" y="329"/>
                    </a:lnTo>
                    <a:lnTo>
                      <a:pt x="393" y="321"/>
                    </a:lnTo>
                    <a:lnTo>
                      <a:pt x="396" y="313"/>
                    </a:lnTo>
                    <a:lnTo>
                      <a:pt x="400" y="305"/>
                    </a:lnTo>
                    <a:lnTo>
                      <a:pt x="404" y="296"/>
                    </a:lnTo>
                    <a:lnTo>
                      <a:pt x="406" y="287"/>
                    </a:lnTo>
                    <a:lnTo>
                      <a:pt x="408" y="277"/>
                    </a:lnTo>
                    <a:lnTo>
                      <a:pt x="411" y="256"/>
                    </a:lnTo>
                    <a:lnTo>
                      <a:pt x="412" y="234"/>
                    </a:lnTo>
                    <a:lnTo>
                      <a:pt x="412" y="0"/>
                    </a:lnTo>
                    <a:lnTo>
                      <a:pt x="275" y="0"/>
                    </a:lnTo>
                    <a:lnTo>
                      <a:pt x="275" y="207"/>
                    </a:lnTo>
                    <a:lnTo>
                      <a:pt x="275" y="219"/>
                    </a:lnTo>
                    <a:lnTo>
                      <a:pt x="273" y="231"/>
                    </a:lnTo>
                    <a:lnTo>
                      <a:pt x="272" y="240"/>
                    </a:lnTo>
                    <a:lnTo>
                      <a:pt x="269" y="251"/>
                    </a:lnTo>
                    <a:lnTo>
                      <a:pt x="266" y="260"/>
                    </a:lnTo>
                    <a:lnTo>
                      <a:pt x="262" y="267"/>
                    </a:lnTo>
                    <a:lnTo>
                      <a:pt x="256" y="275"/>
                    </a:lnTo>
                    <a:lnTo>
                      <a:pt x="249" y="280"/>
                    </a:lnTo>
                    <a:lnTo>
                      <a:pt x="241" y="284"/>
                    </a:lnTo>
                    <a:lnTo>
                      <a:pt x="230" y="288"/>
                    </a:lnTo>
                    <a:lnTo>
                      <a:pt x="220" y="290"/>
                    </a:lnTo>
                    <a:lnTo>
                      <a:pt x="206" y="291"/>
                    </a:lnTo>
                    <a:lnTo>
                      <a:pt x="193" y="290"/>
                    </a:lnTo>
                    <a:lnTo>
                      <a:pt x="181" y="288"/>
                    </a:lnTo>
                    <a:lnTo>
                      <a:pt x="171" y="284"/>
                    </a:lnTo>
                    <a:lnTo>
                      <a:pt x="163" y="280"/>
                    </a:lnTo>
                    <a:lnTo>
                      <a:pt x="156" y="275"/>
                    </a:lnTo>
                    <a:lnTo>
                      <a:pt x="151" y="267"/>
                    </a:lnTo>
                    <a:lnTo>
                      <a:pt x="145" y="260"/>
                    </a:lnTo>
                    <a:lnTo>
                      <a:pt x="142" y="251"/>
                    </a:lnTo>
                    <a:lnTo>
                      <a:pt x="140" y="240"/>
                    </a:lnTo>
                    <a:lnTo>
                      <a:pt x="139" y="231"/>
                    </a:lnTo>
                    <a:lnTo>
                      <a:pt x="138" y="219"/>
                    </a:lnTo>
                    <a:lnTo>
                      <a:pt x="137" y="207"/>
                    </a:lnTo>
                    <a:lnTo>
                      <a:pt x="13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0" name="Freeform 15"/>
              <p:cNvSpPr>
                <a:spLocks/>
              </p:cNvSpPr>
              <p:nvPr userDrawn="1"/>
            </p:nvSpPr>
            <p:spPr bwMode="auto">
              <a:xfrm>
                <a:off x="6310313" y="4148138"/>
                <a:ext cx="73025" cy="71438"/>
              </a:xfrm>
              <a:custGeom>
                <a:avLst/>
                <a:gdLst>
                  <a:gd name="T0" fmla="*/ 0 w 407"/>
                  <a:gd name="T1" fmla="*/ 13 h 401"/>
                  <a:gd name="T2" fmla="*/ 136 w 407"/>
                  <a:gd name="T3" fmla="*/ 401 h 401"/>
                  <a:gd name="T4" fmla="*/ 136 w 407"/>
                  <a:gd name="T5" fmla="*/ 191 h 401"/>
                  <a:gd name="T6" fmla="*/ 138 w 407"/>
                  <a:gd name="T7" fmla="*/ 174 h 401"/>
                  <a:gd name="T8" fmla="*/ 142 w 407"/>
                  <a:gd name="T9" fmla="*/ 157 h 401"/>
                  <a:gd name="T10" fmla="*/ 148 w 407"/>
                  <a:gd name="T11" fmla="*/ 143 h 401"/>
                  <a:gd name="T12" fmla="*/ 156 w 407"/>
                  <a:gd name="T13" fmla="*/ 131 h 401"/>
                  <a:gd name="T14" fmla="*/ 167 w 407"/>
                  <a:gd name="T15" fmla="*/ 121 h 401"/>
                  <a:gd name="T16" fmla="*/ 181 w 407"/>
                  <a:gd name="T17" fmla="*/ 113 h 401"/>
                  <a:gd name="T18" fmla="*/ 199 w 407"/>
                  <a:gd name="T19" fmla="*/ 110 h 401"/>
                  <a:gd name="T20" fmla="*/ 218 w 407"/>
                  <a:gd name="T21" fmla="*/ 110 h 401"/>
                  <a:gd name="T22" fmla="*/ 234 w 407"/>
                  <a:gd name="T23" fmla="*/ 113 h 401"/>
                  <a:gd name="T24" fmla="*/ 247 w 407"/>
                  <a:gd name="T25" fmla="*/ 121 h 401"/>
                  <a:gd name="T26" fmla="*/ 256 w 407"/>
                  <a:gd name="T27" fmla="*/ 129 h 401"/>
                  <a:gd name="T28" fmla="*/ 262 w 407"/>
                  <a:gd name="T29" fmla="*/ 140 h 401"/>
                  <a:gd name="T30" fmla="*/ 266 w 407"/>
                  <a:gd name="T31" fmla="*/ 153 h 401"/>
                  <a:gd name="T32" fmla="*/ 270 w 407"/>
                  <a:gd name="T33" fmla="*/ 174 h 401"/>
                  <a:gd name="T34" fmla="*/ 271 w 407"/>
                  <a:gd name="T35" fmla="*/ 199 h 401"/>
                  <a:gd name="T36" fmla="*/ 271 w 407"/>
                  <a:gd name="T37" fmla="*/ 401 h 401"/>
                  <a:gd name="T38" fmla="*/ 407 w 407"/>
                  <a:gd name="T39" fmla="*/ 161 h 401"/>
                  <a:gd name="T40" fmla="*/ 406 w 407"/>
                  <a:gd name="T41" fmla="*/ 126 h 401"/>
                  <a:gd name="T42" fmla="*/ 400 w 407"/>
                  <a:gd name="T43" fmla="*/ 96 h 401"/>
                  <a:gd name="T44" fmla="*/ 389 w 407"/>
                  <a:gd name="T45" fmla="*/ 68 h 401"/>
                  <a:gd name="T46" fmla="*/ 374 w 407"/>
                  <a:gd name="T47" fmla="*/ 44 h 401"/>
                  <a:gd name="T48" fmla="*/ 354 w 407"/>
                  <a:gd name="T49" fmla="*/ 26 h 401"/>
                  <a:gd name="T50" fmla="*/ 329 w 407"/>
                  <a:gd name="T51" fmla="*/ 12 h 401"/>
                  <a:gd name="T52" fmla="*/ 299 w 407"/>
                  <a:gd name="T53" fmla="*/ 3 h 401"/>
                  <a:gd name="T54" fmla="*/ 262 w 407"/>
                  <a:gd name="T55" fmla="*/ 0 h 401"/>
                  <a:gd name="T56" fmla="*/ 236 w 407"/>
                  <a:gd name="T57" fmla="*/ 1 h 401"/>
                  <a:gd name="T58" fmla="*/ 213 w 407"/>
                  <a:gd name="T59" fmla="*/ 6 h 401"/>
                  <a:gd name="T60" fmla="*/ 192 w 407"/>
                  <a:gd name="T61" fmla="*/ 14 h 401"/>
                  <a:gd name="T62" fmla="*/ 173 w 407"/>
                  <a:gd name="T63" fmla="*/ 26 h 401"/>
                  <a:gd name="T64" fmla="*/ 154 w 407"/>
                  <a:gd name="T65" fmla="*/ 42 h 401"/>
                  <a:gd name="T66" fmla="*/ 138 w 407"/>
                  <a:gd name="T67" fmla="*/ 63 h 401"/>
                  <a:gd name="T68" fmla="*/ 136 w 407"/>
                  <a:gd name="T69" fmla="*/ 13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07" h="401">
                    <a:moveTo>
                      <a:pt x="136" y="13"/>
                    </a:moveTo>
                    <a:lnTo>
                      <a:pt x="0" y="13"/>
                    </a:lnTo>
                    <a:lnTo>
                      <a:pt x="0" y="401"/>
                    </a:lnTo>
                    <a:lnTo>
                      <a:pt x="136" y="401"/>
                    </a:lnTo>
                    <a:lnTo>
                      <a:pt x="136" y="199"/>
                    </a:lnTo>
                    <a:lnTo>
                      <a:pt x="136" y="191"/>
                    </a:lnTo>
                    <a:lnTo>
                      <a:pt x="137" y="182"/>
                    </a:lnTo>
                    <a:lnTo>
                      <a:pt x="138" y="174"/>
                    </a:lnTo>
                    <a:lnTo>
                      <a:pt x="139" y="165"/>
                    </a:lnTo>
                    <a:lnTo>
                      <a:pt x="142" y="157"/>
                    </a:lnTo>
                    <a:lnTo>
                      <a:pt x="145" y="150"/>
                    </a:lnTo>
                    <a:lnTo>
                      <a:pt x="148" y="143"/>
                    </a:lnTo>
                    <a:lnTo>
                      <a:pt x="151" y="136"/>
                    </a:lnTo>
                    <a:lnTo>
                      <a:pt x="156" y="131"/>
                    </a:lnTo>
                    <a:lnTo>
                      <a:pt x="161" y="125"/>
                    </a:lnTo>
                    <a:lnTo>
                      <a:pt x="167" y="121"/>
                    </a:lnTo>
                    <a:lnTo>
                      <a:pt x="174" y="117"/>
                    </a:lnTo>
                    <a:lnTo>
                      <a:pt x="181" y="113"/>
                    </a:lnTo>
                    <a:lnTo>
                      <a:pt x="189" y="111"/>
                    </a:lnTo>
                    <a:lnTo>
                      <a:pt x="199" y="110"/>
                    </a:lnTo>
                    <a:lnTo>
                      <a:pt x="208" y="110"/>
                    </a:lnTo>
                    <a:lnTo>
                      <a:pt x="218" y="110"/>
                    </a:lnTo>
                    <a:lnTo>
                      <a:pt x="227" y="111"/>
                    </a:lnTo>
                    <a:lnTo>
                      <a:pt x="234" y="113"/>
                    </a:lnTo>
                    <a:lnTo>
                      <a:pt x="241" y="117"/>
                    </a:lnTo>
                    <a:lnTo>
                      <a:pt x="247" y="121"/>
                    </a:lnTo>
                    <a:lnTo>
                      <a:pt x="251" y="124"/>
                    </a:lnTo>
                    <a:lnTo>
                      <a:pt x="256" y="129"/>
                    </a:lnTo>
                    <a:lnTo>
                      <a:pt x="260" y="135"/>
                    </a:lnTo>
                    <a:lnTo>
                      <a:pt x="262" y="140"/>
                    </a:lnTo>
                    <a:lnTo>
                      <a:pt x="265" y="147"/>
                    </a:lnTo>
                    <a:lnTo>
                      <a:pt x="266" y="153"/>
                    </a:lnTo>
                    <a:lnTo>
                      <a:pt x="269" y="160"/>
                    </a:lnTo>
                    <a:lnTo>
                      <a:pt x="270" y="174"/>
                    </a:lnTo>
                    <a:lnTo>
                      <a:pt x="271" y="186"/>
                    </a:lnTo>
                    <a:lnTo>
                      <a:pt x="271" y="199"/>
                    </a:lnTo>
                    <a:lnTo>
                      <a:pt x="271" y="211"/>
                    </a:lnTo>
                    <a:lnTo>
                      <a:pt x="271" y="401"/>
                    </a:lnTo>
                    <a:lnTo>
                      <a:pt x="407" y="401"/>
                    </a:lnTo>
                    <a:lnTo>
                      <a:pt x="407" y="161"/>
                    </a:lnTo>
                    <a:lnTo>
                      <a:pt x="407" y="143"/>
                    </a:lnTo>
                    <a:lnTo>
                      <a:pt x="406" y="126"/>
                    </a:lnTo>
                    <a:lnTo>
                      <a:pt x="403" y="111"/>
                    </a:lnTo>
                    <a:lnTo>
                      <a:pt x="400" y="96"/>
                    </a:lnTo>
                    <a:lnTo>
                      <a:pt x="396" y="81"/>
                    </a:lnTo>
                    <a:lnTo>
                      <a:pt x="389" y="68"/>
                    </a:lnTo>
                    <a:lnTo>
                      <a:pt x="383" y="56"/>
                    </a:lnTo>
                    <a:lnTo>
                      <a:pt x="374" y="44"/>
                    </a:lnTo>
                    <a:lnTo>
                      <a:pt x="364" y="35"/>
                    </a:lnTo>
                    <a:lnTo>
                      <a:pt x="354" y="26"/>
                    </a:lnTo>
                    <a:lnTo>
                      <a:pt x="342" y="19"/>
                    </a:lnTo>
                    <a:lnTo>
                      <a:pt x="329" y="12"/>
                    </a:lnTo>
                    <a:lnTo>
                      <a:pt x="314" y="7"/>
                    </a:lnTo>
                    <a:lnTo>
                      <a:pt x="299" y="3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49" y="0"/>
                    </a:lnTo>
                    <a:lnTo>
                      <a:pt x="236" y="1"/>
                    </a:lnTo>
                    <a:lnTo>
                      <a:pt x="224" y="3"/>
                    </a:lnTo>
                    <a:lnTo>
                      <a:pt x="213" y="6"/>
                    </a:lnTo>
                    <a:lnTo>
                      <a:pt x="202" y="9"/>
                    </a:lnTo>
                    <a:lnTo>
                      <a:pt x="192" y="14"/>
                    </a:lnTo>
                    <a:lnTo>
                      <a:pt x="181" y="20"/>
                    </a:lnTo>
                    <a:lnTo>
                      <a:pt x="173" y="26"/>
                    </a:lnTo>
                    <a:lnTo>
                      <a:pt x="163" y="34"/>
                    </a:lnTo>
                    <a:lnTo>
                      <a:pt x="154" y="42"/>
                    </a:lnTo>
                    <a:lnTo>
                      <a:pt x="146" y="52"/>
                    </a:lnTo>
                    <a:lnTo>
                      <a:pt x="138" y="63"/>
                    </a:lnTo>
                    <a:lnTo>
                      <a:pt x="136" y="63"/>
                    </a:lnTo>
                    <a:lnTo>
                      <a:pt x="136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6394450" y="4108450"/>
                <a:ext cx="80962" cy="112713"/>
              </a:xfrm>
              <a:custGeom>
                <a:avLst/>
                <a:gdLst>
                  <a:gd name="T0" fmla="*/ 452 w 452"/>
                  <a:gd name="T1" fmla="*/ 628 h 641"/>
                  <a:gd name="T2" fmla="*/ 314 w 452"/>
                  <a:gd name="T3" fmla="*/ 0 h 641"/>
                  <a:gd name="T4" fmla="*/ 307 w 452"/>
                  <a:gd name="T5" fmla="*/ 269 h 641"/>
                  <a:gd name="T6" fmla="*/ 290 w 452"/>
                  <a:gd name="T7" fmla="*/ 255 h 641"/>
                  <a:gd name="T8" fmla="*/ 270 w 452"/>
                  <a:gd name="T9" fmla="*/ 244 h 641"/>
                  <a:gd name="T10" fmla="*/ 250 w 452"/>
                  <a:gd name="T11" fmla="*/ 236 h 641"/>
                  <a:gd name="T12" fmla="*/ 227 w 452"/>
                  <a:gd name="T13" fmla="*/ 230 h 641"/>
                  <a:gd name="T14" fmla="*/ 206 w 452"/>
                  <a:gd name="T15" fmla="*/ 227 h 641"/>
                  <a:gd name="T16" fmla="*/ 172 w 452"/>
                  <a:gd name="T17" fmla="*/ 228 h 641"/>
                  <a:gd name="T18" fmla="*/ 143 w 452"/>
                  <a:gd name="T19" fmla="*/ 234 h 641"/>
                  <a:gd name="T20" fmla="*/ 124 w 452"/>
                  <a:gd name="T21" fmla="*/ 240 h 641"/>
                  <a:gd name="T22" fmla="*/ 98 w 452"/>
                  <a:gd name="T23" fmla="*/ 252 h 641"/>
                  <a:gd name="T24" fmla="*/ 67 w 452"/>
                  <a:gd name="T25" fmla="*/ 275 h 641"/>
                  <a:gd name="T26" fmla="*/ 42 w 452"/>
                  <a:gd name="T27" fmla="*/ 304 h 641"/>
                  <a:gd name="T28" fmla="*/ 22 w 452"/>
                  <a:gd name="T29" fmla="*/ 336 h 641"/>
                  <a:gd name="T30" fmla="*/ 8 w 452"/>
                  <a:gd name="T31" fmla="*/ 373 h 641"/>
                  <a:gd name="T32" fmla="*/ 1 w 452"/>
                  <a:gd name="T33" fmla="*/ 412 h 641"/>
                  <a:gd name="T34" fmla="*/ 0 w 452"/>
                  <a:gd name="T35" fmla="*/ 450 h 641"/>
                  <a:gd name="T36" fmla="*/ 6 w 452"/>
                  <a:gd name="T37" fmla="*/ 482 h 641"/>
                  <a:gd name="T38" fmla="*/ 14 w 452"/>
                  <a:gd name="T39" fmla="*/ 513 h 641"/>
                  <a:gd name="T40" fmla="*/ 27 w 452"/>
                  <a:gd name="T41" fmla="*/ 541 h 641"/>
                  <a:gd name="T42" fmla="*/ 44 w 452"/>
                  <a:gd name="T43" fmla="*/ 566 h 641"/>
                  <a:gd name="T44" fmla="*/ 66 w 452"/>
                  <a:gd name="T45" fmla="*/ 589 h 641"/>
                  <a:gd name="T46" fmla="*/ 90 w 452"/>
                  <a:gd name="T47" fmla="*/ 608 h 641"/>
                  <a:gd name="T48" fmla="*/ 116 w 452"/>
                  <a:gd name="T49" fmla="*/ 623 h 641"/>
                  <a:gd name="T50" fmla="*/ 147 w 452"/>
                  <a:gd name="T51" fmla="*/ 634 h 641"/>
                  <a:gd name="T52" fmla="*/ 179 w 452"/>
                  <a:gd name="T53" fmla="*/ 640 h 641"/>
                  <a:gd name="T54" fmla="*/ 207 w 452"/>
                  <a:gd name="T55" fmla="*/ 641 h 641"/>
                  <a:gd name="T56" fmla="*/ 229 w 452"/>
                  <a:gd name="T57" fmla="*/ 637 h 641"/>
                  <a:gd name="T58" fmla="*/ 252 w 452"/>
                  <a:gd name="T59" fmla="*/ 631 h 641"/>
                  <a:gd name="T60" fmla="*/ 272 w 452"/>
                  <a:gd name="T61" fmla="*/ 622 h 641"/>
                  <a:gd name="T62" fmla="*/ 291 w 452"/>
                  <a:gd name="T63" fmla="*/ 609 h 641"/>
                  <a:gd name="T64" fmla="*/ 306 w 452"/>
                  <a:gd name="T65" fmla="*/ 593 h 641"/>
                  <a:gd name="T66" fmla="*/ 314 w 452"/>
                  <a:gd name="T67" fmla="*/ 585 h 641"/>
                  <a:gd name="T68" fmla="*/ 230 w 452"/>
                  <a:gd name="T69" fmla="*/ 347 h 641"/>
                  <a:gd name="T70" fmla="*/ 256 w 452"/>
                  <a:gd name="T71" fmla="*/ 350 h 641"/>
                  <a:gd name="T72" fmla="*/ 278 w 452"/>
                  <a:gd name="T73" fmla="*/ 359 h 641"/>
                  <a:gd name="T74" fmla="*/ 295 w 452"/>
                  <a:gd name="T75" fmla="*/ 373 h 641"/>
                  <a:gd name="T76" fmla="*/ 308 w 452"/>
                  <a:gd name="T77" fmla="*/ 390 h 641"/>
                  <a:gd name="T78" fmla="*/ 317 w 452"/>
                  <a:gd name="T79" fmla="*/ 411 h 641"/>
                  <a:gd name="T80" fmla="*/ 319 w 452"/>
                  <a:gd name="T81" fmla="*/ 434 h 641"/>
                  <a:gd name="T82" fmla="*/ 317 w 452"/>
                  <a:gd name="T83" fmla="*/ 458 h 641"/>
                  <a:gd name="T84" fmla="*/ 308 w 452"/>
                  <a:gd name="T85" fmla="*/ 478 h 641"/>
                  <a:gd name="T86" fmla="*/ 295 w 452"/>
                  <a:gd name="T87" fmla="*/ 496 h 641"/>
                  <a:gd name="T88" fmla="*/ 278 w 452"/>
                  <a:gd name="T89" fmla="*/ 509 h 641"/>
                  <a:gd name="T90" fmla="*/ 256 w 452"/>
                  <a:gd name="T91" fmla="*/ 518 h 641"/>
                  <a:gd name="T92" fmla="*/ 230 w 452"/>
                  <a:gd name="T93" fmla="*/ 521 h 641"/>
                  <a:gd name="T94" fmla="*/ 205 w 452"/>
                  <a:gd name="T95" fmla="*/ 518 h 641"/>
                  <a:gd name="T96" fmla="*/ 182 w 452"/>
                  <a:gd name="T97" fmla="*/ 509 h 641"/>
                  <a:gd name="T98" fmla="*/ 165 w 452"/>
                  <a:gd name="T99" fmla="*/ 496 h 641"/>
                  <a:gd name="T100" fmla="*/ 152 w 452"/>
                  <a:gd name="T101" fmla="*/ 478 h 641"/>
                  <a:gd name="T102" fmla="*/ 144 w 452"/>
                  <a:gd name="T103" fmla="*/ 458 h 641"/>
                  <a:gd name="T104" fmla="*/ 142 w 452"/>
                  <a:gd name="T105" fmla="*/ 434 h 641"/>
                  <a:gd name="T106" fmla="*/ 144 w 452"/>
                  <a:gd name="T107" fmla="*/ 411 h 641"/>
                  <a:gd name="T108" fmla="*/ 152 w 452"/>
                  <a:gd name="T109" fmla="*/ 390 h 641"/>
                  <a:gd name="T110" fmla="*/ 165 w 452"/>
                  <a:gd name="T111" fmla="*/ 373 h 641"/>
                  <a:gd name="T112" fmla="*/ 182 w 452"/>
                  <a:gd name="T113" fmla="*/ 359 h 641"/>
                  <a:gd name="T114" fmla="*/ 205 w 452"/>
                  <a:gd name="T115" fmla="*/ 350 h 641"/>
                  <a:gd name="T116" fmla="*/ 230 w 452"/>
                  <a:gd name="T117" fmla="*/ 347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2" h="641">
                    <a:moveTo>
                      <a:pt x="314" y="628"/>
                    </a:moveTo>
                    <a:lnTo>
                      <a:pt x="452" y="628"/>
                    </a:lnTo>
                    <a:lnTo>
                      <a:pt x="452" y="0"/>
                    </a:lnTo>
                    <a:lnTo>
                      <a:pt x="314" y="0"/>
                    </a:lnTo>
                    <a:lnTo>
                      <a:pt x="314" y="278"/>
                    </a:lnTo>
                    <a:lnTo>
                      <a:pt x="307" y="269"/>
                    </a:lnTo>
                    <a:lnTo>
                      <a:pt x="298" y="262"/>
                    </a:lnTo>
                    <a:lnTo>
                      <a:pt x="290" y="255"/>
                    </a:lnTo>
                    <a:lnTo>
                      <a:pt x="280" y="250"/>
                    </a:lnTo>
                    <a:lnTo>
                      <a:pt x="270" y="244"/>
                    </a:lnTo>
                    <a:lnTo>
                      <a:pt x="260" y="239"/>
                    </a:lnTo>
                    <a:lnTo>
                      <a:pt x="250" y="236"/>
                    </a:lnTo>
                    <a:lnTo>
                      <a:pt x="239" y="233"/>
                    </a:lnTo>
                    <a:lnTo>
                      <a:pt x="227" y="230"/>
                    </a:lnTo>
                    <a:lnTo>
                      <a:pt x="217" y="228"/>
                    </a:lnTo>
                    <a:lnTo>
                      <a:pt x="206" y="227"/>
                    </a:lnTo>
                    <a:lnTo>
                      <a:pt x="194" y="227"/>
                    </a:lnTo>
                    <a:lnTo>
                      <a:pt x="172" y="228"/>
                    </a:lnTo>
                    <a:lnTo>
                      <a:pt x="153" y="232"/>
                    </a:lnTo>
                    <a:lnTo>
                      <a:pt x="143" y="234"/>
                    </a:lnTo>
                    <a:lnTo>
                      <a:pt x="134" y="237"/>
                    </a:lnTo>
                    <a:lnTo>
                      <a:pt x="124" y="240"/>
                    </a:lnTo>
                    <a:lnTo>
                      <a:pt x="115" y="243"/>
                    </a:lnTo>
                    <a:lnTo>
                      <a:pt x="98" y="252"/>
                    </a:lnTo>
                    <a:lnTo>
                      <a:pt x="82" y="263"/>
                    </a:lnTo>
                    <a:lnTo>
                      <a:pt x="67" y="275"/>
                    </a:lnTo>
                    <a:lnTo>
                      <a:pt x="54" y="289"/>
                    </a:lnTo>
                    <a:lnTo>
                      <a:pt x="42" y="304"/>
                    </a:lnTo>
                    <a:lnTo>
                      <a:pt x="31" y="319"/>
                    </a:lnTo>
                    <a:lnTo>
                      <a:pt x="22" y="336"/>
                    </a:lnTo>
                    <a:lnTo>
                      <a:pt x="14" y="354"/>
                    </a:lnTo>
                    <a:lnTo>
                      <a:pt x="8" y="373"/>
                    </a:lnTo>
                    <a:lnTo>
                      <a:pt x="3" y="393"/>
                    </a:lnTo>
                    <a:lnTo>
                      <a:pt x="1" y="412"/>
                    </a:lnTo>
                    <a:lnTo>
                      <a:pt x="0" y="433"/>
                    </a:lnTo>
                    <a:lnTo>
                      <a:pt x="0" y="450"/>
                    </a:lnTo>
                    <a:lnTo>
                      <a:pt x="2" y="466"/>
                    </a:lnTo>
                    <a:lnTo>
                      <a:pt x="6" y="482"/>
                    </a:lnTo>
                    <a:lnTo>
                      <a:pt x="9" y="497"/>
                    </a:lnTo>
                    <a:lnTo>
                      <a:pt x="14" y="513"/>
                    </a:lnTo>
                    <a:lnTo>
                      <a:pt x="21" y="528"/>
                    </a:lnTo>
                    <a:lnTo>
                      <a:pt x="27" y="541"/>
                    </a:lnTo>
                    <a:lnTo>
                      <a:pt x="36" y="555"/>
                    </a:lnTo>
                    <a:lnTo>
                      <a:pt x="44" y="566"/>
                    </a:lnTo>
                    <a:lnTo>
                      <a:pt x="55" y="578"/>
                    </a:lnTo>
                    <a:lnTo>
                      <a:pt x="66" y="589"/>
                    </a:lnTo>
                    <a:lnTo>
                      <a:pt x="77" y="600"/>
                    </a:lnTo>
                    <a:lnTo>
                      <a:pt x="90" y="608"/>
                    </a:lnTo>
                    <a:lnTo>
                      <a:pt x="102" y="617"/>
                    </a:lnTo>
                    <a:lnTo>
                      <a:pt x="116" y="623"/>
                    </a:lnTo>
                    <a:lnTo>
                      <a:pt x="131" y="630"/>
                    </a:lnTo>
                    <a:lnTo>
                      <a:pt x="147" y="634"/>
                    </a:lnTo>
                    <a:lnTo>
                      <a:pt x="162" y="637"/>
                    </a:lnTo>
                    <a:lnTo>
                      <a:pt x="179" y="640"/>
                    </a:lnTo>
                    <a:lnTo>
                      <a:pt x="195" y="641"/>
                    </a:lnTo>
                    <a:lnTo>
                      <a:pt x="207" y="641"/>
                    </a:lnTo>
                    <a:lnTo>
                      <a:pt x="219" y="639"/>
                    </a:lnTo>
                    <a:lnTo>
                      <a:pt x="229" y="637"/>
                    </a:lnTo>
                    <a:lnTo>
                      <a:pt x="241" y="634"/>
                    </a:lnTo>
                    <a:lnTo>
                      <a:pt x="252" y="631"/>
                    </a:lnTo>
                    <a:lnTo>
                      <a:pt x="262" y="627"/>
                    </a:lnTo>
                    <a:lnTo>
                      <a:pt x="272" y="622"/>
                    </a:lnTo>
                    <a:lnTo>
                      <a:pt x="282" y="616"/>
                    </a:lnTo>
                    <a:lnTo>
                      <a:pt x="291" y="609"/>
                    </a:lnTo>
                    <a:lnTo>
                      <a:pt x="298" y="602"/>
                    </a:lnTo>
                    <a:lnTo>
                      <a:pt x="306" y="593"/>
                    </a:lnTo>
                    <a:lnTo>
                      <a:pt x="312" y="585"/>
                    </a:lnTo>
                    <a:lnTo>
                      <a:pt x="314" y="585"/>
                    </a:lnTo>
                    <a:lnTo>
                      <a:pt x="314" y="628"/>
                    </a:lnTo>
                    <a:close/>
                    <a:moveTo>
                      <a:pt x="230" y="347"/>
                    </a:moveTo>
                    <a:lnTo>
                      <a:pt x="243" y="347"/>
                    </a:lnTo>
                    <a:lnTo>
                      <a:pt x="256" y="350"/>
                    </a:lnTo>
                    <a:lnTo>
                      <a:pt x="268" y="353"/>
                    </a:lnTo>
                    <a:lnTo>
                      <a:pt x="278" y="359"/>
                    </a:lnTo>
                    <a:lnTo>
                      <a:pt x="288" y="365"/>
                    </a:lnTo>
                    <a:lnTo>
                      <a:pt x="295" y="373"/>
                    </a:lnTo>
                    <a:lnTo>
                      <a:pt x="303" y="381"/>
                    </a:lnTo>
                    <a:lnTo>
                      <a:pt x="308" y="390"/>
                    </a:lnTo>
                    <a:lnTo>
                      <a:pt x="312" y="401"/>
                    </a:lnTo>
                    <a:lnTo>
                      <a:pt x="317" y="411"/>
                    </a:lnTo>
                    <a:lnTo>
                      <a:pt x="318" y="422"/>
                    </a:lnTo>
                    <a:lnTo>
                      <a:pt x="319" y="434"/>
                    </a:lnTo>
                    <a:lnTo>
                      <a:pt x="318" y="446"/>
                    </a:lnTo>
                    <a:lnTo>
                      <a:pt x="317" y="458"/>
                    </a:lnTo>
                    <a:lnTo>
                      <a:pt x="312" y="468"/>
                    </a:lnTo>
                    <a:lnTo>
                      <a:pt x="308" y="478"/>
                    </a:lnTo>
                    <a:lnTo>
                      <a:pt x="303" y="488"/>
                    </a:lnTo>
                    <a:lnTo>
                      <a:pt x="295" y="496"/>
                    </a:lnTo>
                    <a:lnTo>
                      <a:pt x="288" y="503"/>
                    </a:lnTo>
                    <a:lnTo>
                      <a:pt x="278" y="509"/>
                    </a:lnTo>
                    <a:lnTo>
                      <a:pt x="268" y="515"/>
                    </a:lnTo>
                    <a:lnTo>
                      <a:pt x="256" y="518"/>
                    </a:lnTo>
                    <a:lnTo>
                      <a:pt x="243" y="520"/>
                    </a:lnTo>
                    <a:lnTo>
                      <a:pt x="230" y="521"/>
                    </a:lnTo>
                    <a:lnTo>
                      <a:pt x="217" y="520"/>
                    </a:lnTo>
                    <a:lnTo>
                      <a:pt x="205" y="518"/>
                    </a:lnTo>
                    <a:lnTo>
                      <a:pt x="193" y="515"/>
                    </a:lnTo>
                    <a:lnTo>
                      <a:pt x="182" y="509"/>
                    </a:lnTo>
                    <a:lnTo>
                      <a:pt x="173" y="503"/>
                    </a:lnTo>
                    <a:lnTo>
                      <a:pt x="165" y="496"/>
                    </a:lnTo>
                    <a:lnTo>
                      <a:pt x="158" y="488"/>
                    </a:lnTo>
                    <a:lnTo>
                      <a:pt x="152" y="478"/>
                    </a:lnTo>
                    <a:lnTo>
                      <a:pt x="148" y="468"/>
                    </a:lnTo>
                    <a:lnTo>
                      <a:pt x="144" y="458"/>
                    </a:lnTo>
                    <a:lnTo>
                      <a:pt x="142" y="446"/>
                    </a:lnTo>
                    <a:lnTo>
                      <a:pt x="142" y="434"/>
                    </a:lnTo>
                    <a:lnTo>
                      <a:pt x="142" y="422"/>
                    </a:lnTo>
                    <a:lnTo>
                      <a:pt x="144" y="411"/>
                    </a:lnTo>
                    <a:lnTo>
                      <a:pt x="148" y="401"/>
                    </a:lnTo>
                    <a:lnTo>
                      <a:pt x="152" y="390"/>
                    </a:lnTo>
                    <a:lnTo>
                      <a:pt x="158" y="381"/>
                    </a:lnTo>
                    <a:lnTo>
                      <a:pt x="165" y="373"/>
                    </a:lnTo>
                    <a:lnTo>
                      <a:pt x="173" y="365"/>
                    </a:lnTo>
                    <a:lnTo>
                      <a:pt x="182" y="359"/>
                    </a:lnTo>
                    <a:lnTo>
                      <a:pt x="193" y="353"/>
                    </a:lnTo>
                    <a:lnTo>
                      <a:pt x="205" y="350"/>
                    </a:lnTo>
                    <a:lnTo>
                      <a:pt x="217" y="347"/>
                    </a:lnTo>
                    <a:lnTo>
                      <a:pt x="230" y="3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4848225" y="4275138"/>
                <a:ext cx="74612" cy="106363"/>
              </a:xfrm>
              <a:custGeom>
                <a:avLst/>
                <a:gdLst>
                  <a:gd name="T0" fmla="*/ 370 w 421"/>
                  <a:gd name="T1" fmla="*/ 34 h 601"/>
                  <a:gd name="T2" fmla="*/ 326 w 421"/>
                  <a:gd name="T3" fmla="*/ 17 h 601"/>
                  <a:gd name="T4" fmla="*/ 280 w 421"/>
                  <a:gd name="T5" fmla="*/ 7 h 601"/>
                  <a:gd name="T6" fmla="*/ 234 w 421"/>
                  <a:gd name="T7" fmla="*/ 1 h 601"/>
                  <a:gd name="T8" fmla="*/ 178 w 421"/>
                  <a:gd name="T9" fmla="*/ 4 h 601"/>
                  <a:gd name="T10" fmla="*/ 123 w 421"/>
                  <a:gd name="T11" fmla="*/ 22 h 601"/>
                  <a:gd name="T12" fmla="*/ 78 w 421"/>
                  <a:gd name="T13" fmla="*/ 53 h 601"/>
                  <a:gd name="T14" fmla="*/ 46 w 421"/>
                  <a:gd name="T15" fmla="*/ 96 h 601"/>
                  <a:gd name="T16" fmla="*/ 26 w 421"/>
                  <a:gd name="T17" fmla="*/ 150 h 601"/>
                  <a:gd name="T18" fmla="*/ 23 w 421"/>
                  <a:gd name="T19" fmla="*/ 208 h 601"/>
                  <a:gd name="T20" fmla="*/ 30 w 421"/>
                  <a:gd name="T21" fmla="*/ 249 h 601"/>
                  <a:gd name="T22" fmla="*/ 44 w 421"/>
                  <a:gd name="T23" fmla="*/ 280 h 601"/>
                  <a:gd name="T24" fmla="*/ 65 w 421"/>
                  <a:gd name="T25" fmla="*/ 304 h 601"/>
                  <a:gd name="T26" fmla="*/ 92 w 421"/>
                  <a:gd name="T27" fmla="*/ 322 h 601"/>
                  <a:gd name="T28" fmla="*/ 125 w 421"/>
                  <a:gd name="T29" fmla="*/ 336 h 601"/>
                  <a:gd name="T30" fmla="*/ 163 w 421"/>
                  <a:gd name="T31" fmla="*/ 349 h 601"/>
                  <a:gd name="T32" fmla="*/ 198 w 421"/>
                  <a:gd name="T33" fmla="*/ 359 h 601"/>
                  <a:gd name="T34" fmla="*/ 234 w 421"/>
                  <a:gd name="T35" fmla="*/ 373 h 601"/>
                  <a:gd name="T36" fmla="*/ 253 w 421"/>
                  <a:gd name="T37" fmla="*/ 387 h 601"/>
                  <a:gd name="T38" fmla="*/ 263 w 421"/>
                  <a:gd name="T39" fmla="*/ 401 h 601"/>
                  <a:gd name="T40" fmla="*/ 267 w 421"/>
                  <a:gd name="T41" fmla="*/ 418 h 601"/>
                  <a:gd name="T42" fmla="*/ 263 w 421"/>
                  <a:gd name="T43" fmla="*/ 438 h 601"/>
                  <a:gd name="T44" fmla="*/ 253 w 421"/>
                  <a:gd name="T45" fmla="*/ 453 h 601"/>
                  <a:gd name="T46" fmla="*/ 233 w 421"/>
                  <a:gd name="T47" fmla="*/ 467 h 601"/>
                  <a:gd name="T48" fmla="*/ 195 w 421"/>
                  <a:gd name="T49" fmla="*/ 475 h 601"/>
                  <a:gd name="T50" fmla="*/ 158 w 421"/>
                  <a:gd name="T51" fmla="*/ 471 h 601"/>
                  <a:gd name="T52" fmla="*/ 124 w 421"/>
                  <a:gd name="T53" fmla="*/ 458 h 601"/>
                  <a:gd name="T54" fmla="*/ 93 w 421"/>
                  <a:gd name="T55" fmla="*/ 439 h 601"/>
                  <a:gd name="T56" fmla="*/ 64 w 421"/>
                  <a:gd name="T57" fmla="*/ 417 h 601"/>
                  <a:gd name="T58" fmla="*/ 30 w 421"/>
                  <a:gd name="T59" fmla="*/ 555 h 601"/>
                  <a:gd name="T60" fmla="*/ 79 w 421"/>
                  <a:gd name="T61" fmla="*/ 577 h 601"/>
                  <a:gd name="T62" fmla="*/ 129 w 421"/>
                  <a:gd name="T63" fmla="*/ 593 h 601"/>
                  <a:gd name="T64" fmla="*/ 182 w 421"/>
                  <a:gd name="T65" fmla="*/ 600 h 601"/>
                  <a:gd name="T66" fmla="*/ 230 w 421"/>
                  <a:gd name="T67" fmla="*/ 600 h 601"/>
                  <a:gd name="T68" fmla="*/ 273 w 421"/>
                  <a:gd name="T69" fmla="*/ 592 h 601"/>
                  <a:gd name="T70" fmla="*/ 313 w 421"/>
                  <a:gd name="T71" fmla="*/ 578 h 601"/>
                  <a:gd name="T72" fmla="*/ 350 w 421"/>
                  <a:gd name="T73" fmla="*/ 556 h 601"/>
                  <a:gd name="T74" fmla="*/ 382 w 421"/>
                  <a:gd name="T75" fmla="*/ 527 h 601"/>
                  <a:gd name="T76" fmla="*/ 404 w 421"/>
                  <a:gd name="T77" fmla="*/ 490 h 601"/>
                  <a:gd name="T78" fmla="*/ 416 w 421"/>
                  <a:gd name="T79" fmla="*/ 450 h 601"/>
                  <a:gd name="T80" fmla="*/ 421 w 421"/>
                  <a:gd name="T81" fmla="*/ 408 h 601"/>
                  <a:gd name="T82" fmla="*/ 418 w 421"/>
                  <a:gd name="T83" fmla="*/ 362 h 601"/>
                  <a:gd name="T84" fmla="*/ 404 w 421"/>
                  <a:gd name="T85" fmla="*/ 321 h 601"/>
                  <a:gd name="T86" fmla="*/ 380 w 421"/>
                  <a:gd name="T87" fmla="*/ 290 h 601"/>
                  <a:gd name="T88" fmla="*/ 348 w 421"/>
                  <a:gd name="T89" fmla="*/ 266 h 601"/>
                  <a:gd name="T90" fmla="*/ 309 w 421"/>
                  <a:gd name="T91" fmla="*/ 248 h 601"/>
                  <a:gd name="T92" fmla="*/ 242 w 421"/>
                  <a:gd name="T93" fmla="*/ 226 h 601"/>
                  <a:gd name="T94" fmla="*/ 210 w 421"/>
                  <a:gd name="T95" fmla="*/ 214 h 601"/>
                  <a:gd name="T96" fmla="*/ 191 w 421"/>
                  <a:gd name="T97" fmla="*/ 201 h 601"/>
                  <a:gd name="T98" fmla="*/ 181 w 421"/>
                  <a:gd name="T99" fmla="*/ 189 h 601"/>
                  <a:gd name="T100" fmla="*/ 177 w 421"/>
                  <a:gd name="T101" fmla="*/ 172 h 601"/>
                  <a:gd name="T102" fmla="*/ 180 w 421"/>
                  <a:gd name="T103" fmla="*/ 156 h 601"/>
                  <a:gd name="T104" fmla="*/ 190 w 421"/>
                  <a:gd name="T105" fmla="*/ 143 h 601"/>
                  <a:gd name="T106" fmla="*/ 208 w 421"/>
                  <a:gd name="T107" fmla="*/ 131 h 601"/>
                  <a:gd name="T108" fmla="*/ 240 w 421"/>
                  <a:gd name="T109" fmla="*/ 124 h 601"/>
                  <a:gd name="T110" fmla="*/ 280 w 421"/>
                  <a:gd name="T111" fmla="*/ 130 h 601"/>
                  <a:gd name="T112" fmla="*/ 317 w 421"/>
                  <a:gd name="T113" fmla="*/ 147 h 601"/>
                  <a:gd name="T114" fmla="*/ 397 w 421"/>
                  <a:gd name="T115" fmla="*/ 48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21" h="601">
                    <a:moveTo>
                      <a:pt x="397" y="48"/>
                    </a:moveTo>
                    <a:lnTo>
                      <a:pt x="384" y="40"/>
                    </a:lnTo>
                    <a:lnTo>
                      <a:pt x="370" y="34"/>
                    </a:lnTo>
                    <a:lnTo>
                      <a:pt x="356" y="28"/>
                    </a:lnTo>
                    <a:lnTo>
                      <a:pt x="341" y="23"/>
                    </a:lnTo>
                    <a:lnTo>
                      <a:pt x="326" y="17"/>
                    </a:lnTo>
                    <a:lnTo>
                      <a:pt x="311" y="13"/>
                    </a:lnTo>
                    <a:lnTo>
                      <a:pt x="295" y="10"/>
                    </a:lnTo>
                    <a:lnTo>
                      <a:pt x="280" y="7"/>
                    </a:lnTo>
                    <a:lnTo>
                      <a:pt x="264" y="3"/>
                    </a:lnTo>
                    <a:lnTo>
                      <a:pt x="249" y="2"/>
                    </a:lnTo>
                    <a:lnTo>
                      <a:pt x="234" y="1"/>
                    </a:lnTo>
                    <a:lnTo>
                      <a:pt x="219" y="0"/>
                    </a:lnTo>
                    <a:lnTo>
                      <a:pt x="198" y="1"/>
                    </a:lnTo>
                    <a:lnTo>
                      <a:pt x="178" y="4"/>
                    </a:lnTo>
                    <a:lnTo>
                      <a:pt x="158" y="9"/>
                    </a:lnTo>
                    <a:lnTo>
                      <a:pt x="140" y="14"/>
                    </a:lnTo>
                    <a:lnTo>
                      <a:pt x="123" y="22"/>
                    </a:lnTo>
                    <a:lnTo>
                      <a:pt x="107" y="30"/>
                    </a:lnTo>
                    <a:lnTo>
                      <a:pt x="92" y="41"/>
                    </a:lnTo>
                    <a:lnTo>
                      <a:pt x="78" y="53"/>
                    </a:lnTo>
                    <a:lnTo>
                      <a:pt x="66" y="66"/>
                    </a:lnTo>
                    <a:lnTo>
                      <a:pt x="55" y="81"/>
                    </a:lnTo>
                    <a:lnTo>
                      <a:pt x="46" y="96"/>
                    </a:lnTo>
                    <a:lnTo>
                      <a:pt x="37" y="113"/>
                    </a:lnTo>
                    <a:lnTo>
                      <a:pt x="32" y="131"/>
                    </a:lnTo>
                    <a:lnTo>
                      <a:pt x="26" y="150"/>
                    </a:lnTo>
                    <a:lnTo>
                      <a:pt x="24" y="170"/>
                    </a:lnTo>
                    <a:lnTo>
                      <a:pt x="23" y="192"/>
                    </a:lnTo>
                    <a:lnTo>
                      <a:pt x="23" y="208"/>
                    </a:lnTo>
                    <a:lnTo>
                      <a:pt x="25" y="222"/>
                    </a:lnTo>
                    <a:lnTo>
                      <a:pt x="27" y="236"/>
                    </a:lnTo>
                    <a:lnTo>
                      <a:pt x="30" y="249"/>
                    </a:lnTo>
                    <a:lnTo>
                      <a:pt x="34" y="260"/>
                    </a:lnTo>
                    <a:lnTo>
                      <a:pt x="39" y="270"/>
                    </a:lnTo>
                    <a:lnTo>
                      <a:pt x="44" y="280"/>
                    </a:lnTo>
                    <a:lnTo>
                      <a:pt x="50" y="289"/>
                    </a:lnTo>
                    <a:lnTo>
                      <a:pt x="57" y="296"/>
                    </a:lnTo>
                    <a:lnTo>
                      <a:pt x="65" y="304"/>
                    </a:lnTo>
                    <a:lnTo>
                      <a:pt x="73" y="310"/>
                    </a:lnTo>
                    <a:lnTo>
                      <a:pt x="82" y="317"/>
                    </a:lnTo>
                    <a:lnTo>
                      <a:pt x="92" y="322"/>
                    </a:lnTo>
                    <a:lnTo>
                      <a:pt x="103" y="327"/>
                    </a:lnTo>
                    <a:lnTo>
                      <a:pt x="113" y="332"/>
                    </a:lnTo>
                    <a:lnTo>
                      <a:pt x="125" y="336"/>
                    </a:lnTo>
                    <a:lnTo>
                      <a:pt x="137" y="340"/>
                    </a:lnTo>
                    <a:lnTo>
                      <a:pt x="150" y="345"/>
                    </a:lnTo>
                    <a:lnTo>
                      <a:pt x="163" y="349"/>
                    </a:lnTo>
                    <a:lnTo>
                      <a:pt x="177" y="353"/>
                    </a:lnTo>
                    <a:lnTo>
                      <a:pt x="188" y="355"/>
                    </a:lnTo>
                    <a:lnTo>
                      <a:pt x="198" y="359"/>
                    </a:lnTo>
                    <a:lnTo>
                      <a:pt x="210" y="363"/>
                    </a:lnTo>
                    <a:lnTo>
                      <a:pt x="222" y="367"/>
                    </a:lnTo>
                    <a:lnTo>
                      <a:pt x="234" y="373"/>
                    </a:lnTo>
                    <a:lnTo>
                      <a:pt x="245" y="379"/>
                    </a:lnTo>
                    <a:lnTo>
                      <a:pt x="249" y="383"/>
                    </a:lnTo>
                    <a:lnTo>
                      <a:pt x="253" y="387"/>
                    </a:lnTo>
                    <a:lnTo>
                      <a:pt x="257" y="391"/>
                    </a:lnTo>
                    <a:lnTo>
                      <a:pt x="261" y="396"/>
                    </a:lnTo>
                    <a:lnTo>
                      <a:pt x="263" y="401"/>
                    </a:lnTo>
                    <a:lnTo>
                      <a:pt x="265" y="406"/>
                    </a:lnTo>
                    <a:lnTo>
                      <a:pt x="266" y="411"/>
                    </a:lnTo>
                    <a:lnTo>
                      <a:pt x="267" y="418"/>
                    </a:lnTo>
                    <a:lnTo>
                      <a:pt x="266" y="425"/>
                    </a:lnTo>
                    <a:lnTo>
                      <a:pt x="265" y="432"/>
                    </a:lnTo>
                    <a:lnTo>
                      <a:pt x="263" y="438"/>
                    </a:lnTo>
                    <a:lnTo>
                      <a:pt x="261" y="444"/>
                    </a:lnTo>
                    <a:lnTo>
                      <a:pt x="257" y="449"/>
                    </a:lnTo>
                    <a:lnTo>
                      <a:pt x="253" y="453"/>
                    </a:lnTo>
                    <a:lnTo>
                      <a:pt x="249" y="458"/>
                    </a:lnTo>
                    <a:lnTo>
                      <a:pt x="245" y="462"/>
                    </a:lnTo>
                    <a:lnTo>
                      <a:pt x="233" y="467"/>
                    </a:lnTo>
                    <a:lnTo>
                      <a:pt x="221" y="472"/>
                    </a:lnTo>
                    <a:lnTo>
                      <a:pt x="208" y="475"/>
                    </a:lnTo>
                    <a:lnTo>
                      <a:pt x="195" y="475"/>
                    </a:lnTo>
                    <a:lnTo>
                      <a:pt x="182" y="475"/>
                    </a:lnTo>
                    <a:lnTo>
                      <a:pt x="170" y="473"/>
                    </a:lnTo>
                    <a:lnTo>
                      <a:pt x="158" y="471"/>
                    </a:lnTo>
                    <a:lnTo>
                      <a:pt x="147" y="467"/>
                    </a:lnTo>
                    <a:lnTo>
                      <a:pt x="135" y="463"/>
                    </a:lnTo>
                    <a:lnTo>
                      <a:pt x="124" y="458"/>
                    </a:lnTo>
                    <a:lnTo>
                      <a:pt x="113" y="452"/>
                    </a:lnTo>
                    <a:lnTo>
                      <a:pt x="103" y="446"/>
                    </a:lnTo>
                    <a:lnTo>
                      <a:pt x="93" y="439"/>
                    </a:lnTo>
                    <a:lnTo>
                      <a:pt x="83" y="432"/>
                    </a:lnTo>
                    <a:lnTo>
                      <a:pt x="73" y="424"/>
                    </a:lnTo>
                    <a:lnTo>
                      <a:pt x="64" y="417"/>
                    </a:lnTo>
                    <a:lnTo>
                      <a:pt x="0" y="535"/>
                    </a:lnTo>
                    <a:lnTo>
                      <a:pt x="15" y="546"/>
                    </a:lnTo>
                    <a:lnTo>
                      <a:pt x="30" y="555"/>
                    </a:lnTo>
                    <a:lnTo>
                      <a:pt x="46" y="563"/>
                    </a:lnTo>
                    <a:lnTo>
                      <a:pt x="62" y="571"/>
                    </a:lnTo>
                    <a:lnTo>
                      <a:pt x="79" y="577"/>
                    </a:lnTo>
                    <a:lnTo>
                      <a:pt x="95" y="584"/>
                    </a:lnTo>
                    <a:lnTo>
                      <a:pt x="112" y="589"/>
                    </a:lnTo>
                    <a:lnTo>
                      <a:pt x="129" y="593"/>
                    </a:lnTo>
                    <a:lnTo>
                      <a:pt x="147" y="597"/>
                    </a:lnTo>
                    <a:lnTo>
                      <a:pt x="165" y="599"/>
                    </a:lnTo>
                    <a:lnTo>
                      <a:pt x="182" y="600"/>
                    </a:lnTo>
                    <a:lnTo>
                      <a:pt x="200" y="601"/>
                    </a:lnTo>
                    <a:lnTo>
                      <a:pt x="214" y="601"/>
                    </a:lnTo>
                    <a:lnTo>
                      <a:pt x="230" y="600"/>
                    </a:lnTo>
                    <a:lnTo>
                      <a:pt x="243" y="598"/>
                    </a:lnTo>
                    <a:lnTo>
                      <a:pt x="257" y="596"/>
                    </a:lnTo>
                    <a:lnTo>
                      <a:pt x="273" y="592"/>
                    </a:lnTo>
                    <a:lnTo>
                      <a:pt x="287" y="588"/>
                    </a:lnTo>
                    <a:lnTo>
                      <a:pt x="299" y="584"/>
                    </a:lnTo>
                    <a:lnTo>
                      <a:pt x="313" y="578"/>
                    </a:lnTo>
                    <a:lnTo>
                      <a:pt x="326" y="572"/>
                    </a:lnTo>
                    <a:lnTo>
                      <a:pt x="338" y="564"/>
                    </a:lnTo>
                    <a:lnTo>
                      <a:pt x="350" y="556"/>
                    </a:lnTo>
                    <a:lnTo>
                      <a:pt x="362" y="547"/>
                    </a:lnTo>
                    <a:lnTo>
                      <a:pt x="373" y="537"/>
                    </a:lnTo>
                    <a:lnTo>
                      <a:pt x="382" y="527"/>
                    </a:lnTo>
                    <a:lnTo>
                      <a:pt x="390" y="515"/>
                    </a:lnTo>
                    <a:lnTo>
                      <a:pt x="397" y="503"/>
                    </a:lnTo>
                    <a:lnTo>
                      <a:pt x="404" y="490"/>
                    </a:lnTo>
                    <a:lnTo>
                      <a:pt x="408" y="477"/>
                    </a:lnTo>
                    <a:lnTo>
                      <a:pt x="412" y="464"/>
                    </a:lnTo>
                    <a:lnTo>
                      <a:pt x="416" y="450"/>
                    </a:lnTo>
                    <a:lnTo>
                      <a:pt x="418" y="436"/>
                    </a:lnTo>
                    <a:lnTo>
                      <a:pt x="420" y="422"/>
                    </a:lnTo>
                    <a:lnTo>
                      <a:pt x="421" y="408"/>
                    </a:lnTo>
                    <a:lnTo>
                      <a:pt x="421" y="393"/>
                    </a:lnTo>
                    <a:lnTo>
                      <a:pt x="420" y="377"/>
                    </a:lnTo>
                    <a:lnTo>
                      <a:pt x="418" y="362"/>
                    </a:lnTo>
                    <a:lnTo>
                      <a:pt x="415" y="347"/>
                    </a:lnTo>
                    <a:lnTo>
                      <a:pt x="410" y="334"/>
                    </a:lnTo>
                    <a:lnTo>
                      <a:pt x="404" y="321"/>
                    </a:lnTo>
                    <a:lnTo>
                      <a:pt x="397" y="310"/>
                    </a:lnTo>
                    <a:lnTo>
                      <a:pt x="390" y="299"/>
                    </a:lnTo>
                    <a:lnTo>
                      <a:pt x="380" y="290"/>
                    </a:lnTo>
                    <a:lnTo>
                      <a:pt x="370" y="281"/>
                    </a:lnTo>
                    <a:lnTo>
                      <a:pt x="360" y="274"/>
                    </a:lnTo>
                    <a:lnTo>
                      <a:pt x="348" y="266"/>
                    </a:lnTo>
                    <a:lnTo>
                      <a:pt x="336" y="260"/>
                    </a:lnTo>
                    <a:lnTo>
                      <a:pt x="323" y="253"/>
                    </a:lnTo>
                    <a:lnTo>
                      <a:pt x="309" y="248"/>
                    </a:lnTo>
                    <a:lnTo>
                      <a:pt x="295" y="242"/>
                    </a:lnTo>
                    <a:lnTo>
                      <a:pt x="280" y="238"/>
                    </a:lnTo>
                    <a:lnTo>
                      <a:pt x="242" y="226"/>
                    </a:lnTo>
                    <a:lnTo>
                      <a:pt x="233" y="223"/>
                    </a:lnTo>
                    <a:lnTo>
                      <a:pt x="222" y="219"/>
                    </a:lnTo>
                    <a:lnTo>
                      <a:pt x="210" y="214"/>
                    </a:lnTo>
                    <a:lnTo>
                      <a:pt x="200" y="209"/>
                    </a:lnTo>
                    <a:lnTo>
                      <a:pt x="195" y="206"/>
                    </a:lnTo>
                    <a:lnTo>
                      <a:pt x="191" y="201"/>
                    </a:lnTo>
                    <a:lnTo>
                      <a:pt x="188" y="198"/>
                    </a:lnTo>
                    <a:lnTo>
                      <a:pt x="183" y="193"/>
                    </a:lnTo>
                    <a:lnTo>
                      <a:pt x="181" y="189"/>
                    </a:lnTo>
                    <a:lnTo>
                      <a:pt x="179" y="183"/>
                    </a:lnTo>
                    <a:lnTo>
                      <a:pt x="178" y="178"/>
                    </a:lnTo>
                    <a:lnTo>
                      <a:pt x="177" y="172"/>
                    </a:lnTo>
                    <a:lnTo>
                      <a:pt x="178" y="166"/>
                    </a:lnTo>
                    <a:lnTo>
                      <a:pt x="179" y="161"/>
                    </a:lnTo>
                    <a:lnTo>
                      <a:pt x="180" y="156"/>
                    </a:lnTo>
                    <a:lnTo>
                      <a:pt x="183" y="151"/>
                    </a:lnTo>
                    <a:lnTo>
                      <a:pt x="186" y="147"/>
                    </a:lnTo>
                    <a:lnTo>
                      <a:pt x="190" y="143"/>
                    </a:lnTo>
                    <a:lnTo>
                      <a:pt x="194" y="139"/>
                    </a:lnTo>
                    <a:lnTo>
                      <a:pt x="198" y="136"/>
                    </a:lnTo>
                    <a:lnTo>
                      <a:pt x="208" y="131"/>
                    </a:lnTo>
                    <a:lnTo>
                      <a:pt x="219" y="127"/>
                    </a:lnTo>
                    <a:lnTo>
                      <a:pt x="230" y="125"/>
                    </a:lnTo>
                    <a:lnTo>
                      <a:pt x="240" y="124"/>
                    </a:lnTo>
                    <a:lnTo>
                      <a:pt x="254" y="125"/>
                    </a:lnTo>
                    <a:lnTo>
                      <a:pt x="267" y="127"/>
                    </a:lnTo>
                    <a:lnTo>
                      <a:pt x="280" y="130"/>
                    </a:lnTo>
                    <a:lnTo>
                      <a:pt x="293" y="135"/>
                    </a:lnTo>
                    <a:lnTo>
                      <a:pt x="305" y="140"/>
                    </a:lnTo>
                    <a:lnTo>
                      <a:pt x="317" y="147"/>
                    </a:lnTo>
                    <a:lnTo>
                      <a:pt x="329" y="154"/>
                    </a:lnTo>
                    <a:lnTo>
                      <a:pt x="338" y="163"/>
                    </a:lnTo>
                    <a:lnTo>
                      <a:pt x="397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3" name="Freeform 18"/>
              <p:cNvSpPr>
                <a:spLocks noEditPoints="1"/>
              </p:cNvSpPr>
              <p:nvPr userDrawn="1"/>
            </p:nvSpPr>
            <p:spPr bwMode="auto">
              <a:xfrm>
                <a:off x="4932363" y="4270375"/>
                <a:ext cx="26987" cy="107950"/>
              </a:xfrm>
              <a:custGeom>
                <a:avLst/>
                <a:gdLst>
                  <a:gd name="T0" fmla="*/ 145 w 154"/>
                  <a:gd name="T1" fmla="*/ 226 h 614"/>
                  <a:gd name="T2" fmla="*/ 8 w 154"/>
                  <a:gd name="T3" fmla="*/ 226 h 614"/>
                  <a:gd name="T4" fmla="*/ 8 w 154"/>
                  <a:gd name="T5" fmla="*/ 614 h 614"/>
                  <a:gd name="T6" fmla="*/ 145 w 154"/>
                  <a:gd name="T7" fmla="*/ 614 h 614"/>
                  <a:gd name="T8" fmla="*/ 145 w 154"/>
                  <a:gd name="T9" fmla="*/ 226 h 614"/>
                  <a:gd name="T10" fmla="*/ 77 w 154"/>
                  <a:gd name="T11" fmla="*/ 0 h 614"/>
                  <a:gd name="T12" fmla="*/ 67 w 154"/>
                  <a:gd name="T13" fmla="*/ 0 h 614"/>
                  <a:gd name="T14" fmla="*/ 56 w 154"/>
                  <a:gd name="T15" fmla="*/ 2 h 614"/>
                  <a:gd name="T16" fmla="*/ 48 w 154"/>
                  <a:gd name="T17" fmla="*/ 6 h 614"/>
                  <a:gd name="T18" fmla="*/ 38 w 154"/>
                  <a:gd name="T19" fmla="*/ 10 h 614"/>
                  <a:gd name="T20" fmla="*/ 30 w 154"/>
                  <a:gd name="T21" fmla="*/ 16 h 614"/>
                  <a:gd name="T22" fmla="*/ 23 w 154"/>
                  <a:gd name="T23" fmla="*/ 23 h 614"/>
                  <a:gd name="T24" fmla="*/ 16 w 154"/>
                  <a:gd name="T25" fmla="*/ 30 h 614"/>
                  <a:gd name="T26" fmla="*/ 11 w 154"/>
                  <a:gd name="T27" fmla="*/ 38 h 614"/>
                  <a:gd name="T28" fmla="*/ 6 w 154"/>
                  <a:gd name="T29" fmla="*/ 48 h 614"/>
                  <a:gd name="T30" fmla="*/ 2 w 154"/>
                  <a:gd name="T31" fmla="*/ 56 h 614"/>
                  <a:gd name="T32" fmla="*/ 0 w 154"/>
                  <a:gd name="T33" fmla="*/ 67 h 614"/>
                  <a:gd name="T34" fmla="*/ 0 w 154"/>
                  <a:gd name="T35" fmla="*/ 77 h 614"/>
                  <a:gd name="T36" fmla="*/ 0 w 154"/>
                  <a:gd name="T37" fmla="*/ 87 h 614"/>
                  <a:gd name="T38" fmla="*/ 2 w 154"/>
                  <a:gd name="T39" fmla="*/ 97 h 614"/>
                  <a:gd name="T40" fmla="*/ 6 w 154"/>
                  <a:gd name="T41" fmla="*/ 107 h 614"/>
                  <a:gd name="T42" fmla="*/ 11 w 154"/>
                  <a:gd name="T43" fmla="*/ 115 h 614"/>
                  <a:gd name="T44" fmla="*/ 16 w 154"/>
                  <a:gd name="T45" fmla="*/ 124 h 614"/>
                  <a:gd name="T46" fmla="*/ 23 w 154"/>
                  <a:gd name="T47" fmla="*/ 131 h 614"/>
                  <a:gd name="T48" fmla="*/ 30 w 154"/>
                  <a:gd name="T49" fmla="*/ 138 h 614"/>
                  <a:gd name="T50" fmla="*/ 38 w 154"/>
                  <a:gd name="T51" fmla="*/ 143 h 614"/>
                  <a:gd name="T52" fmla="*/ 48 w 154"/>
                  <a:gd name="T53" fmla="*/ 148 h 614"/>
                  <a:gd name="T54" fmla="*/ 56 w 154"/>
                  <a:gd name="T55" fmla="*/ 151 h 614"/>
                  <a:gd name="T56" fmla="*/ 67 w 154"/>
                  <a:gd name="T57" fmla="*/ 153 h 614"/>
                  <a:gd name="T58" fmla="*/ 77 w 154"/>
                  <a:gd name="T59" fmla="*/ 154 h 614"/>
                  <a:gd name="T60" fmla="*/ 87 w 154"/>
                  <a:gd name="T61" fmla="*/ 153 h 614"/>
                  <a:gd name="T62" fmla="*/ 97 w 154"/>
                  <a:gd name="T63" fmla="*/ 151 h 614"/>
                  <a:gd name="T64" fmla="*/ 107 w 154"/>
                  <a:gd name="T65" fmla="*/ 148 h 614"/>
                  <a:gd name="T66" fmla="*/ 115 w 154"/>
                  <a:gd name="T67" fmla="*/ 143 h 614"/>
                  <a:gd name="T68" fmla="*/ 124 w 154"/>
                  <a:gd name="T69" fmla="*/ 138 h 614"/>
                  <a:gd name="T70" fmla="*/ 132 w 154"/>
                  <a:gd name="T71" fmla="*/ 131 h 614"/>
                  <a:gd name="T72" fmla="*/ 138 w 154"/>
                  <a:gd name="T73" fmla="*/ 124 h 614"/>
                  <a:gd name="T74" fmla="*/ 143 w 154"/>
                  <a:gd name="T75" fmla="*/ 115 h 614"/>
                  <a:gd name="T76" fmla="*/ 148 w 154"/>
                  <a:gd name="T77" fmla="*/ 107 h 614"/>
                  <a:gd name="T78" fmla="*/ 151 w 154"/>
                  <a:gd name="T79" fmla="*/ 97 h 614"/>
                  <a:gd name="T80" fmla="*/ 153 w 154"/>
                  <a:gd name="T81" fmla="*/ 87 h 614"/>
                  <a:gd name="T82" fmla="*/ 154 w 154"/>
                  <a:gd name="T83" fmla="*/ 77 h 614"/>
                  <a:gd name="T84" fmla="*/ 153 w 154"/>
                  <a:gd name="T85" fmla="*/ 67 h 614"/>
                  <a:gd name="T86" fmla="*/ 151 w 154"/>
                  <a:gd name="T87" fmla="*/ 56 h 614"/>
                  <a:gd name="T88" fmla="*/ 148 w 154"/>
                  <a:gd name="T89" fmla="*/ 48 h 614"/>
                  <a:gd name="T90" fmla="*/ 143 w 154"/>
                  <a:gd name="T91" fmla="*/ 38 h 614"/>
                  <a:gd name="T92" fmla="*/ 138 w 154"/>
                  <a:gd name="T93" fmla="*/ 30 h 614"/>
                  <a:gd name="T94" fmla="*/ 132 w 154"/>
                  <a:gd name="T95" fmla="*/ 23 h 614"/>
                  <a:gd name="T96" fmla="*/ 124 w 154"/>
                  <a:gd name="T97" fmla="*/ 16 h 614"/>
                  <a:gd name="T98" fmla="*/ 115 w 154"/>
                  <a:gd name="T99" fmla="*/ 10 h 614"/>
                  <a:gd name="T100" fmla="*/ 107 w 154"/>
                  <a:gd name="T101" fmla="*/ 6 h 614"/>
                  <a:gd name="T102" fmla="*/ 97 w 154"/>
                  <a:gd name="T103" fmla="*/ 2 h 614"/>
                  <a:gd name="T104" fmla="*/ 87 w 154"/>
                  <a:gd name="T105" fmla="*/ 0 h 614"/>
                  <a:gd name="T106" fmla="*/ 77 w 154"/>
                  <a:gd name="T107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4" h="614">
                    <a:moveTo>
                      <a:pt x="145" y="226"/>
                    </a:moveTo>
                    <a:lnTo>
                      <a:pt x="8" y="226"/>
                    </a:lnTo>
                    <a:lnTo>
                      <a:pt x="8" y="614"/>
                    </a:lnTo>
                    <a:lnTo>
                      <a:pt x="145" y="614"/>
                    </a:lnTo>
                    <a:lnTo>
                      <a:pt x="145" y="226"/>
                    </a:lnTo>
                    <a:close/>
                    <a:moveTo>
                      <a:pt x="77" y="0"/>
                    </a:moveTo>
                    <a:lnTo>
                      <a:pt x="67" y="0"/>
                    </a:lnTo>
                    <a:lnTo>
                      <a:pt x="56" y="2"/>
                    </a:lnTo>
                    <a:lnTo>
                      <a:pt x="48" y="6"/>
                    </a:lnTo>
                    <a:lnTo>
                      <a:pt x="38" y="10"/>
                    </a:lnTo>
                    <a:lnTo>
                      <a:pt x="30" y="16"/>
                    </a:lnTo>
                    <a:lnTo>
                      <a:pt x="23" y="23"/>
                    </a:lnTo>
                    <a:lnTo>
                      <a:pt x="16" y="30"/>
                    </a:lnTo>
                    <a:lnTo>
                      <a:pt x="11" y="38"/>
                    </a:lnTo>
                    <a:lnTo>
                      <a:pt x="6" y="48"/>
                    </a:lnTo>
                    <a:lnTo>
                      <a:pt x="2" y="56"/>
                    </a:lnTo>
                    <a:lnTo>
                      <a:pt x="0" y="67"/>
                    </a:lnTo>
                    <a:lnTo>
                      <a:pt x="0" y="77"/>
                    </a:lnTo>
                    <a:lnTo>
                      <a:pt x="0" y="87"/>
                    </a:lnTo>
                    <a:lnTo>
                      <a:pt x="2" y="97"/>
                    </a:lnTo>
                    <a:lnTo>
                      <a:pt x="6" y="107"/>
                    </a:lnTo>
                    <a:lnTo>
                      <a:pt x="11" y="115"/>
                    </a:lnTo>
                    <a:lnTo>
                      <a:pt x="16" y="124"/>
                    </a:lnTo>
                    <a:lnTo>
                      <a:pt x="23" y="131"/>
                    </a:lnTo>
                    <a:lnTo>
                      <a:pt x="30" y="138"/>
                    </a:lnTo>
                    <a:lnTo>
                      <a:pt x="38" y="143"/>
                    </a:lnTo>
                    <a:lnTo>
                      <a:pt x="48" y="148"/>
                    </a:lnTo>
                    <a:lnTo>
                      <a:pt x="56" y="151"/>
                    </a:lnTo>
                    <a:lnTo>
                      <a:pt x="67" y="153"/>
                    </a:lnTo>
                    <a:lnTo>
                      <a:pt x="77" y="154"/>
                    </a:lnTo>
                    <a:lnTo>
                      <a:pt x="87" y="153"/>
                    </a:lnTo>
                    <a:lnTo>
                      <a:pt x="97" y="151"/>
                    </a:lnTo>
                    <a:lnTo>
                      <a:pt x="107" y="148"/>
                    </a:lnTo>
                    <a:lnTo>
                      <a:pt x="115" y="143"/>
                    </a:lnTo>
                    <a:lnTo>
                      <a:pt x="124" y="138"/>
                    </a:lnTo>
                    <a:lnTo>
                      <a:pt x="132" y="131"/>
                    </a:lnTo>
                    <a:lnTo>
                      <a:pt x="138" y="124"/>
                    </a:lnTo>
                    <a:lnTo>
                      <a:pt x="143" y="115"/>
                    </a:lnTo>
                    <a:lnTo>
                      <a:pt x="148" y="107"/>
                    </a:lnTo>
                    <a:lnTo>
                      <a:pt x="151" y="97"/>
                    </a:lnTo>
                    <a:lnTo>
                      <a:pt x="153" y="87"/>
                    </a:lnTo>
                    <a:lnTo>
                      <a:pt x="154" y="77"/>
                    </a:lnTo>
                    <a:lnTo>
                      <a:pt x="153" y="67"/>
                    </a:lnTo>
                    <a:lnTo>
                      <a:pt x="151" y="56"/>
                    </a:lnTo>
                    <a:lnTo>
                      <a:pt x="148" y="48"/>
                    </a:lnTo>
                    <a:lnTo>
                      <a:pt x="143" y="38"/>
                    </a:lnTo>
                    <a:lnTo>
                      <a:pt x="138" y="30"/>
                    </a:lnTo>
                    <a:lnTo>
                      <a:pt x="132" y="23"/>
                    </a:lnTo>
                    <a:lnTo>
                      <a:pt x="124" y="16"/>
                    </a:lnTo>
                    <a:lnTo>
                      <a:pt x="115" y="10"/>
                    </a:lnTo>
                    <a:lnTo>
                      <a:pt x="107" y="6"/>
                    </a:lnTo>
                    <a:lnTo>
                      <a:pt x="97" y="2"/>
                    </a:lnTo>
                    <a:lnTo>
                      <a:pt x="87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4" name="Freeform 19"/>
              <p:cNvSpPr>
                <a:spLocks/>
              </p:cNvSpPr>
              <p:nvPr userDrawn="1"/>
            </p:nvSpPr>
            <p:spPr bwMode="auto">
              <a:xfrm>
                <a:off x="4968875" y="4306888"/>
                <a:ext cx="55562" cy="73025"/>
              </a:xfrm>
              <a:custGeom>
                <a:avLst/>
                <a:gdLst>
                  <a:gd name="T0" fmla="*/ 297 w 307"/>
                  <a:gd name="T1" fmla="*/ 18 h 414"/>
                  <a:gd name="T2" fmla="*/ 274 w 307"/>
                  <a:gd name="T3" fmla="*/ 9 h 414"/>
                  <a:gd name="T4" fmla="*/ 252 w 307"/>
                  <a:gd name="T5" fmla="*/ 4 h 414"/>
                  <a:gd name="T6" fmla="*/ 228 w 307"/>
                  <a:gd name="T7" fmla="*/ 0 h 414"/>
                  <a:gd name="T8" fmla="*/ 194 w 307"/>
                  <a:gd name="T9" fmla="*/ 1 h 414"/>
                  <a:gd name="T10" fmla="*/ 152 w 307"/>
                  <a:gd name="T11" fmla="*/ 9 h 414"/>
                  <a:gd name="T12" fmla="*/ 112 w 307"/>
                  <a:gd name="T13" fmla="*/ 24 h 414"/>
                  <a:gd name="T14" fmla="*/ 77 w 307"/>
                  <a:gd name="T15" fmla="*/ 46 h 414"/>
                  <a:gd name="T16" fmla="*/ 48 w 307"/>
                  <a:gd name="T17" fmla="*/ 74 h 414"/>
                  <a:gd name="T18" fmla="*/ 26 w 307"/>
                  <a:gd name="T19" fmla="*/ 107 h 414"/>
                  <a:gd name="T20" fmla="*/ 12 w 307"/>
                  <a:gd name="T21" fmla="*/ 135 h 414"/>
                  <a:gd name="T22" fmla="*/ 6 w 307"/>
                  <a:gd name="T23" fmla="*/ 155 h 414"/>
                  <a:gd name="T24" fmla="*/ 1 w 307"/>
                  <a:gd name="T25" fmla="*/ 188 h 414"/>
                  <a:gd name="T26" fmla="*/ 1 w 307"/>
                  <a:gd name="T27" fmla="*/ 233 h 414"/>
                  <a:gd name="T28" fmla="*/ 6 w 307"/>
                  <a:gd name="T29" fmla="*/ 263 h 414"/>
                  <a:gd name="T30" fmla="*/ 12 w 307"/>
                  <a:gd name="T31" fmla="*/ 282 h 414"/>
                  <a:gd name="T32" fmla="*/ 26 w 307"/>
                  <a:gd name="T33" fmla="*/ 310 h 414"/>
                  <a:gd name="T34" fmla="*/ 48 w 307"/>
                  <a:gd name="T35" fmla="*/ 342 h 414"/>
                  <a:gd name="T36" fmla="*/ 76 w 307"/>
                  <a:gd name="T37" fmla="*/ 369 h 414"/>
                  <a:gd name="T38" fmla="*/ 111 w 307"/>
                  <a:gd name="T39" fmla="*/ 390 h 414"/>
                  <a:gd name="T40" fmla="*/ 148 w 307"/>
                  <a:gd name="T41" fmla="*/ 405 h 414"/>
                  <a:gd name="T42" fmla="*/ 189 w 307"/>
                  <a:gd name="T43" fmla="*/ 413 h 414"/>
                  <a:gd name="T44" fmla="*/ 223 w 307"/>
                  <a:gd name="T45" fmla="*/ 413 h 414"/>
                  <a:gd name="T46" fmla="*/ 247 w 307"/>
                  <a:gd name="T47" fmla="*/ 411 h 414"/>
                  <a:gd name="T48" fmla="*/ 272 w 307"/>
                  <a:gd name="T49" fmla="*/ 405 h 414"/>
                  <a:gd name="T50" fmla="*/ 296 w 307"/>
                  <a:gd name="T51" fmla="*/ 397 h 414"/>
                  <a:gd name="T52" fmla="*/ 307 w 307"/>
                  <a:gd name="T53" fmla="*/ 275 h 414"/>
                  <a:gd name="T54" fmla="*/ 286 w 307"/>
                  <a:gd name="T55" fmla="*/ 289 h 414"/>
                  <a:gd name="T56" fmla="*/ 263 w 307"/>
                  <a:gd name="T57" fmla="*/ 299 h 414"/>
                  <a:gd name="T58" fmla="*/ 238 w 307"/>
                  <a:gd name="T59" fmla="*/ 302 h 414"/>
                  <a:gd name="T60" fmla="*/ 211 w 307"/>
                  <a:gd name="T61" fmla="*/ 299 h 414"/>
                  <a:gd name="T62" fmla="*/ 188 w 307"/>
                  <a:gd name="T63" fmla="*/ 289 h 414"/>
                  <a:gd name="T64" fmla="*/ 169 w 307"/>
                  <a:gd name="T65" fmla="*/ 275 h 414"/>
                  <a:gd name="T66" fmla="*/ 154 w 307"/>
                  <a:gd name="T67" fmla="*/ 255 h 414"/>
                  <a:gd name="T68" fmla="*/ 145 w 307"/>
                  <a:gd name="T69" fmla="*/ 233 h 414"/>
                  <a:gd name="T70" fmla="*/ 142 w 307"/>
                  <a:gd name="T71" fmla="*/ 206 h 414"/>
                  <a:gd name="T72" fmla="*/ 145 w 307"/>
                  <a:gd name="T73" fmla="*/ 181 h 414"/>
                  <a:gd name="T74" fmla="*/ 154 w 307"/>
                  <a:gd name="T75" fmla="*/ 158 h 414"/>
                  <a:gd name="T76" fmla="*/ 169 w 307"/>
                  <a:gd name="T77" fmla="*/ 139 h 414"/>
                  <a:gd name="T78" fmla="*/ 188 w 307"/>
                  <a:gd name="T79" fmla="*/ 124 h 414"/>
                  <a:gd name="T80" fmla="*/ 211 w 307"/>
                  <a:gd name="T81" fmla="*/ 116 h 414"/>
                  <a:gd name="T82" fmla="*/ 236 w 307"/>
                  <a:gd name="T83" fmla="*/ 112 h 414"/>
                  <a:gd name="T84" fmla="*/ 255 w 307"/>
                  <a:gd name="T85" fmla="*/ 114 h 414"/>
                  <a:gd name="T86" fmla="*/ 273 w 307"/>
                  <a:gd name="T87" fmla="*/ 120 h 414"/>
                  <a:gd name="T88" fmla="*/ 291 w 307"/>
                  <a:gd name="T89" fmla="*/ 128 h 414"/>
                  <a:gd name="T90" fmla="*/ 307 w 307"/>
                  <a:gd name="T91" fmla="*/ 139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07" h="414">
                    <a:moveTo>
                      <a:pt x="307" y="23"/>
                    </a:moveTo>
                    <a:lnTo>
                      <a:pt x="297" y="18"/>
                    </a:lnTo>
                    <a:lnTo>
                      <a:pt x="286" y="13"/>
                    </a:lnTo>
                    <a:lnTo>
                      <a:pt x="274" y="9"/>
                    </a:lnTo>
                    <a:lnTo>
                      <a:pt x="264" y="6"/>
                    </a:lnTo>
                    <a:lnTo>
                      <a:pt x="252" y="4"/>
                    </a:lnTo>
                    <a:lnTo>
                      <a:pt x="240" y="1"/>
                    </a:lnTo>
                    <a:lnTo>
                      <a:pt x="228" y="0"/>
                    </a:lnTo>
                    <a:lnTo>
                      <a:pt x="216" y="0"/>
                    </a:lnTo>
                    <a:lnTo>
                      <a:pt x="194" y="1"/>
                    </a:lnTo>
                    <a:lnTo>
                      <a:pt x="172" y="4"/>
                    </a:lnTo>
                    <a:lnTo>
                      <a:pt x="152" y="9"/>
                    </a:lnTo>
                    <a:lnTo>
                      <a:pt x="131" y="15"/>
                    </a:lnTo>
                    <a:lnTo>
                      <a:pt x="112" y="24"/>
                    </a:lnTo>
                    <a:lnTo>
                      <a:pt x="95" y="34"/>
                    </a:lnTo>
                    <a:lnTo>
                      <a:pt x="77" y="46"/>
                    </a:lnTo>
                    <a:lnTo>
                      <a:pt x="62" y="58"/>
                    </a:lnTo>
                    <a:lnTo>
                      <a:pt x="48" y="74"/>
                    </a:lnTo>
                    <a:lnTo>
                      <a:pt x="35" y="90"/>
                    </a:lnTo>
                    <a:lnTo>
                      <a:pt x="26" y="107"/>
                    </a:lnTo>
                    <a:lnTo>
                      <a:pt x="16" y="125"/>
                    </a:lnTo>
                    <a:lnTo>
                      <a:pt x="12" y="135"/>
                    </a:lnTo>
                    <a:lnTo>
                      <a:pt x="9" y="146"/>
                    </a:lnTo>
                    <a:lnTo>
                      <a:pt x="6" y="155"/>
                    </a:lnTo>
                    <a:lnTo>
                      <a:pt x="4" y="166"/>
                    </a:lnTo>
                    <a:lnTo>
                      <a:pt x="1" y="188"/>
                    </a:lnTo>
                    <a:lnTo>
                      <a:pt x="0" y="211"/>
                    </a:lnTo>
                    <a:lnTo>
                      <a:pt x="1" y="233"/>
                    </a:lnTo>
                    <a:lnTo>
                      <a:pt x="4" y="253"/>
                    </a:lnTo>
                    <a:lnTo>
                      <a:pt x="6" y="263"/>
                    </a:lnTo>
                    <a:lnTo>
                      <a:pt x="9" y="273"/>
                    </a:lnTo>
                    <a:lnTo>
                      <a:pt x="12" y="282"/>
                    </a:lnTo>
                    <a:lnTo>
                      <a:pt x="16" y="292"/>
                    </a:lnTo>
                    <a:lnTo>
                      <a:pt x="26" y="310"/>
                    </a:lnTo>
                    <a:lnTo>
                      <a:pt x="35" y="327"/>
                    </a:lnTo>
                    <a:lnTo>
                      <a:pt x="48" y="342"/>
                    </a:lnTo>
                    <a:lnTo>
                      <a:pt x="61" y="357"/>
                    </a:lnTo>
                    <a:lnTo>
                      <a:pt x="76" y="369"/>
                    </a:lnTo>
                    <a:lnTo>
                      <a:pt x="94" y="380"/>
                    </a:lnTo>
                    <a:lnTo>
                      <a:pt x="111" y="390"/>
                    </a:lnTo>
                    <a:lnTo>
                      <a:pt x="129" y="399"/>
                    </a:lnTo>
                    <a:lnTo>
                      <a:pt x="148" y="405"/>
                    </a:lnTo>
                    <a:lnTo>
                      <a:pt x="168" y="409"/>
                    </a:lnTo>
                    <a:lnTo>
                      <a:pt x="189" y="413"/>
                    </a:lnTo>
                    <a:lnTo>
                      <a:pt x="210" y="414"/>
                    </a:lnTo>
                    <a:lnTo>
                      <a:pt x="223" y="413"/>
                    </a:lnTo>
                    <a:lnTo>
                      <a:pt x="236" y="413"/>
                    </a:lnTo>
                    <a:lnTo>
                      <a:pt x="247" y="411"/>
                    </a:lnTo>
                    <a:lnTo>
                      <a:pt x="259" y="408"/>
                    </a:lnTo>
                    <a:lnTo>
                      <a:pt x="272" y="405"/>
                    </a:lnTo>
                    <a:lnTo>
                      <a:pt x="284" y="402"/>
                    </a:lnTo>
                    <a:lnTo>
                      <a:pt x="296" y="397"/>
                    </a:lnTo>
                    <a:lnTo>
                      <a:pt x="307" y="391"/>
                    </a:lnTo>
                    <a:lnTo>
                      <a:pt x="307" y="275"/>
                    </a:lnTo>
                    <a:lnTo>
                      <a:pt x="297" y="282"/>
                    </a:lnTo>
                    <a:lnTo>
                      <a:pt x="286" y="289"/>
                    </a:lnTo>
                    <a:lnTo>
                      <a:pt x="274" y="294"/>
                    </a:lnTo>
                    <a:lnTo>
                      <a:pt x="263" y="299"/>
                    </a:lnTo>
                    <a:lnTo>
                      <a:pt x="251" y="301"/>
                    </a:lnTo>
                    <a:lnTo>
                      <a:pt x="238" y="302"/>
                    </a:lnTo>
                    <a:lnTo>
                      <a:pt x="225" y="301"/>
                    </a:lnTo>
                    <a:lnTo>
                      <a:pt x="211" y="299"/>
                    </a:lnTo>
                    <a:lnTo>
                      <a:pt x="199" y="294"/>
                    </a:lnTo>
                    <a:lnTo>
                      <a:pt x="188" y="289"/>
                    </a:lnTo>
                    <a:lnTo>
                      <a:pt x="178" y="282"/>
                    </a:lnTo>
                    <a:lnTo>
                      <a:pt x="169" y="275"/>
                    </a:lnTo>
                    <a:lnTo>
                      <a:pt x="160" y="266"/>
                    </a:lnTo>
                    <a:lnTo>
                      <a:pt x="154" y="255"/>
                    </a:lnTo>
                    <a:lnTo>
                      <a:pt x="148" y="245"/>
                    </a:lnTo>
                    <a:lnTo>
                      <a:pt x="145" y="233"/>
                    </a:lnTo>
                    <a:lnTo>
                      <a:pt x="142" y="220"/>
                    </a:lnTo>
                    <a:lnTo>
                      <a:pt x="142" y="206"/>
                    </a:lnTo>
                    <a:lnTo>
                      <a:pt x="142" y="193"/>
                    </a:lnTo>
                    <a:lnTo>
                      <a:pt x="145" y="181"/>
                    </a:lnTo>
                    <a:lnTo>
                      <a:pt x="148" y="169"/>
                    </a:lnTo>
                    <a:lnTo>
                      <a:pt x="154" y="158"/>
                    </a:lnTo>
                    <a:lnTo>
                      <a:pt x="161" y="148"/>
                    </a:lnTo>
                    <a:lnTo>
                      <a:pt x="169" y="139"/>
                    </a:lnTo>
                    <a:lnTo>
                      <a:pt x="178" y="132"/>
                    </a:lnTo>
                    <a:lnTo>
                      <a:pt x="188" y="124"/>
                    </a:lnTo>
                    <a:lnTo>
                      <a:pt x="199" y="119"/>
                    </a:lnTo>
                    <a:lnTo>
                      <a:pt x="211" y="116"/>
                    </a:lnTo>
                    <a:lnTo>
                      <a:pt x="223" y="112"/>
                    </a:lnTo>
                    <a:lnTo>
                      <a:pt x="236" y="112"/>
                    </a:lnTo>
                    <a:lnTo>
                      <a:pt x="245" y="112"/>
                    </a:lnTo>
                    <a:lnTo>
                      <a:pt x="255" y="114"/>
                    </a:lnTo>
                    <a:lnTo>
                      <a:pt x="265" y="117"/>
                    </a:lnTo>
                    <a:lnTo>
                      <a:pt x="273" y="120"/>
                    </a:lnTo>
                    <a:lnTo>
                      <a:pt x="283" y="124"/>
                    </a:lnTo>
                    <a:lnTo>
                      <a:pt x="291" y="128"/>
                    </a:lnTo>
                    <a:lnTo>
                      <a:pt x="299" y="134"/>
                    </a:lnTo>
                    <a:lnTo>
                      <a:pt x="307" y="139"/>
                    </a:lnTo>
                    <a:lnTo>
                      <a:pt x="307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5" name="Freeform 20"/>
              <p:cNvSpPr>
                <a:spLocks/>
              </p:cNvSpPr>
              <p:nvPr userDrawn="1"/>
            </p:nvSpPr>
            <p:spPr bwMode="auto">
              <a:xfrm>
                <a:off x="5038725" y="4267200"/>
                <a:ext cx="73025" cy="111125"/>
              </a:xfrm>
              <a:custGeom>
                <a:avLst/>
                <a:gdLst>
                  <a:gd name="T0" fmla="*/ 0 w 409"/>
                  <a:gd name="T1" fmla="*/ 628 h 628"/>
                  <a:gd name="T2" fmla="*/ 136 w 409"/>
                  <a:gd name="T3" fmla="*/ 429 h 628"/>
                  <a:gd name="T4" fmla="*/ 137 w 409"/>
                  <a:gd name="T5" fmla="*/ 411 h 628"/>
                  <a:gd name="T6" fmla="*/ 141 w 409"/>
                  <a:gd name="T7" fmla="*/ 395 h 628"/>
                  <a:gd name="T8" fmla="*/ 145 w 409"/>
                  <a:gd name="T9" fmla="*/ 380 h 628"/>
                  <a:gd name="T10" fmla="*/ 153 w 409"/>
                  <a:gd name="T11" fmla="*/ 366 h 628"/>
                  <a:gd name="T12" fmla="*/ 162 w 409"/>
                  <a:gd name="T13" fmla="*/ 353 h 628"/>
                  <a:gd name="T14" fmla="*/ 174 w 409"/>
                  <a:gd name="T15" fmla="*/ 345 h 628"/>
                  <a:gd name="T16" fmla="*/ 190 w 409"/>
                  <a:gd name="T17" fmla="*/ 338 h 628"/>
                  <a:gd name="T18" fmla="*/ 209 w 409"/>
                  <a:gd name="T19" fmla="*/ 336 h 628"/>
                  <a:gd name="T20" fmla="*/ 227 w 409"/>
                  <a:gd name="T21" fmla="*/ 338 h 628"/>
                  <a:gd name="T22" fmla="*/ 242 w 409"/>
                  <a:gd name="T23" fmla="*/ 345 h 628"/>
                  <a:gd name="T24" fmla="*/ 253 w 409"/>
                  <a:gd name="T25" fmla="*/ 353 h 628"/>
                  <a:gd name="T26" fmla="*/ 260 w 409"/>
                  <a:gd name="T27" fmla="*/ 366 h 628"/>
                  <a:gd name="T28" fmla="*/ 266 w 409"/>
                  <a:gd name="T29" fmla="*/ 380 h 628"/>
                  <a:gd name="T30" fmla="*/ 269 w 409"/>
                  <a:gd name="T31" fmla="*/ 395 h 628"/>
                  <a:gd name="T32" fmla="*/ 270 w 409"/>
                  <a:gd name="T33" fmla="*/ 411 h 628"/>
                  <a:gd name="T34" fmla="*/ 271 w 409"/>
                  <a:gd name="T35" fmla="*/ 429 h 628"/>
                  <a:gd name="T36" fmla="*/ 409 w 409"/>
                  <a:gd name="T37" fmla="*/ 628 h 628"/>
                  <a:gd name="T38" fmla="*/ 408 w 409"/>
                  <a:gd name="T39" fmla="*/ 366 h 628"/>
                  <a:gd name="T40" fmla="*/ 402 w 409"/>
                  <a:gd name="T41" fmla="*/ 334 h 628"/>
                  <a:gd name="T42" fmla="*/ 396 w 409"/>
                  <a:gd name="T43" fmla="*/ 313 h 628"/>
                  <a:gd name="T44" fmla="*/ 388 w 409"/>
                  <a:gd name="T45" fmla="*/ 295 h 628"/>
                  <a:gd name="T46" fmla="*/ 377 w 409"/>
                  <a:gd name="T47" fmla="*/ 279 h 628"/>
                  <a:gd name="T48" fmla="*/ 366 w 409"/>
                  <a:gd name="T49" fmla="*/ 265 h 628"/>
                  <a:gd name="T50" fmla="*/ 352 w 409"/>
                  <a:gd name="T51" fmla="*/ 253 h 628"/>
                  <a:gd name="T52" fmla="*/ 335 w 409"/>
                  <a:gd name="T53" fmla="*/ 242 h 628"/>
                  <a:gd name="T54" fmla="*/ 317 w 409"/>
                  <a:gd name="T55" fmla="*/ 235 h 628"/>
                  <a:gd name="T56" fmla="*/ 297 w 409"/>
                  <a:gd name="T57" fmla="*/ 229 h 628"/>
                  <a:gd name="T58" fmla="*/ 274 w 409"/>
                  <a:gd name="T59" fmla="*/ 227 h 628"/>
                  <a:gd name="T60" fmla="*/ 243 w 409"/>
                  <a:gd name="T61" fmla="*/ 227 h 628"/>
                  <a:gd name="T62" fmla="*/ 216 w 409"/>
                  <a:gd name="T63" fmla="*/ 233 h 628"/>
                  <a:gd name="T64" fmla="*/ 200 w 409"/>
                  <a:gd name="T65" fmla="*/ 238 h 628"/>
                  <a:gd name="T66" fmla="*/ 185 w 409"/>
                  <a:gd name="T67" fmla="*/ 246 h 628"/>
                  <a:gd name="T68" fmla="*/ 171 w 409"/>
                  <a:gd name="T69" fmla="*/ 255 h 628"/>
                  <a:gd name="T70" fmla="*/ 150 w 409"/>
                  <a:gd name="T71" fmla="*/ 274 h 628"/>
                  <a:gd name="T72" fmla="*/ 136 w 409"/>
                  <a:gd name="T73" fmla="*/ 289 h 628"/>
                  <a:gd name="T74" fmla="*/ 0 w 409"/>
                  <a:gd name="T7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09" h="628">
                    <a:moveTo>
                      <a:pt x="0" y="0"/>
                    </a:moveTo>
                    <a:lnTo>
                      <a:pt x="0" y="628"/>
                    </a:lnTo>
                    <a:lnTo>
                      <a:pt x="136" y="628"/>
                    </a:lnTo>
                    <a:lnTo>
                      <a:pt x="136" y="429"/>
                    </a:lnTo>
                    <a:lnTo>
                      <a:pt x="137" y="420"/>
                    </a:lnTo>
                    <a:lnTo>
                      <a:pt x="137" y="411"/>
                    </a:lnTo>
                    <a:lnTo>
                      <a:pt x="139" y="404"/>
                    </a:lnTo>
                    <a:lnTo>
                      <a:pt x="141" y="395"/>
                    </a:lnTo>
                    <a:lnTo>
                      <a:pt x="143" y="388"/>
                    </a:lnTo>
                    <a:lnTo>
                      <a:pt x="145" y="380"/>
                    </a:lnTo>
                    <a:lnTo>
                      <a:pt x="148" y="373"/>
                    </a:lnTo>
                    <a:lnTo>
                      <a:pt x="153" y="366"/>
                    </a:lnTo>
                    <a:lnTo>
                      <a:pt x="157" y="360"/>
                    </a:lnTo>
                    <a:lnTo>
                      <a:pt x="162" y="353"/>
                    </a:lnTo>
                    <a:lnTo>
                      <a:pt x="168" y="349"/>
                    </a:lnTo>
                    <a:lnTo>
                      <a:pt x="174" y="345"/>
                    </a:lnTo>
                    <a:lnTo>
                      <a:pt x="182" y="341"/>
                    </a:lnTo>
                    <a:lnTo>
                      <a:pt x="190" y="338"/>
                    </a:lnTo>
                    <a:lnTo>
                      <a:pt x="199" y="337"/>
                    </a:lnTo>
                    <a:lnTo>
                      <a:pt x="209" y="336"/>
                    </a:lnTo>
                    <a:lnTo>
                      <a:pt x="218" y="337"/>
                    </a:lnTo>
                    <a:lnTo>
                      <a:pt x="227" y="338"/>
                    </a:lnTo>
                    <a:lnTo>
                      <a:pt x="235" y="341"/>
                    </a:lnTo>
                    <a:lnTo>
                      <a:pt x="242" y="345"/>
                    </a:lnTo>
                    <a:lnTo>
                      <a:pt x="247" y="349"/>
                    </a:lnTo>
                    <a:lnTo>
                      <a:pt x="253" y="353"/>
                    </a:lnTo>
                    <a:lnTo>
                      <a:pt x="257" y="360"/>
                    </a:lnTo>
                    <a:lnTo>
                      <a:pt x="260" y="366"/>
                    </a:lnTo>
                    <a:lnTo>
                      <a:pt x="263" y="373"/>
                    </a:lnTo>
                    <a:lnTo>
                      <a:pt x="266" y="380"/>
                    </a:lnTo>
                    <a:lnTo>
                      <a:pt x="268" y="388"/>
                    </a:lnTo>
                    <a:lnTo>
                      <a:pt x="269" y="395"/>
                    </a:lnTo>
                    <a:lnTo>
                      <a:pt x="270" y="404"/>
                    </a:lnTo>
                    <a:lnTo>
                      <a:pt x="270" y="411"/>
                    </a:lnTo>
                    <a:lnTo>
                      <a:pt x="271" y="420"/>
                    </a:lnTo>
                    <a:lnTo>
                      <a:pt x="271" y="429"/>
                    </a:lnTo>
                    <a:lnTo>
                      <a:pt x="271" y="628"/>
                    </a:lnTo>
                    <a:lnTo>
                      <a:pt x="409" y="628"/>
                    </a:lnTo>
                    <a:lnTo>
                      <a:pt x="409" y="390"/>
                    </a:lnTo>
                    <a:lnTo>
                      <a:pt x="408" y="366"/>
                    </a:lnTo>
                    <a:lnTo>
                      <a:pt x="404" y="344"/>
                    </a:lnTo>
                    <a:lnTo>
                      <a:pt x="402" y="334"/>
                    </a:lnTo>
                    <a:lnTo>
                      <a:pt x="399" y="323"/>
                    </a:lnTo>
                    <a:lnTo>
                      <a:pt x="396" y="313"/>
                    </a:lnTo>
                    <a:lnTo>
                      <a:pt x="393" y="304"/>
                    </a:lnTo>
                    <a:lnTo>
                      <a:pt x="388" y="295"/>
                    </a:lnTo>
                    <a:lnTo>
                      <a:pt x="383" y="287"/>
                    </a:lnTo>
                    <a:lnTo>
                      <a:pt x="377" y="279"/>
                    </a:lnTo>
                    <a:lnTo>
                      <a:pt x="372" y="271"/>
                    </a:lnTo>
                    <a:lnTo>
                      <a:pt x="366" y="265"/>
                    </a:lnTo>
                    <a:lnTo>
                      <a:pt x="359" y="259"/>
                    </a:lnTo>
                    <a:lnTo>
                      <a:pt x="352" y="253"/>
                    </a:lnTo>
                    <a:lnTo>
                      <a:pt x="344" y="248"/>
                    </a:lnTo>
                    <a:lnTo>
                      <a:pt x="335" y="242"/>
                    </a:lnTo>
                    <a:lnTo>
                      <a:pt x="327" y="239"/>
                    </a:lnTo>
                    <a:lnTo>
                      <a:pt x="317" y="235"/>
                    </a:lnTo>
                    <a:lnTo>
                      <a:pt x="308" y="233"/>
                    </a:lnTo>
                    <a:lnTo>
                      <a:pt x="297" y="229"/>
                    </a:lnTo>
                    <a:lnTo>
                      <a:pt x="286" y="228"/>
                    </a:lnTo>
                    <a:lnTo>
                      <a:pt x="274" y="227"/>
                    </a:lnTo>
                    <a:lnTo>
                      <a:pt x="262" y="227"/>
                    </a:lnTo>
                    <a:lnTo>
                      <a:pt x="243" y="227"/>
                    </a:lnTo>
                    <a:lnTo>
                      <a:pt x="225" y="231"/>
                    </a:lnTo>
                    <a:lnTo>
                      <a:pt x="216" y="233"/>
                    </a:lnTo>
                    <a:lnTo>
                      <a:pt x="207" y="235"/>
                    </a:lnTo>
                    <a:lnTo>
                      <a:pt x="200" y="238"/>
                    </a:lnTo>
                    <a:lnTo>
                      <a:pt x="192" y="242"/>
                    </a:lnTo>
                    <a:lnTo>
                      <a:pt x="185" y="246"/>
                    </a:lnTo>
                    <a:lnTo>
                      <a:pt x="177" y="251"/>
                    </a:lnTo>
                    <a:lnTo>
                      <a:pt x="171" y="255"/>
                    </a:lnTo>
                    <a:lnTo>
                      <a:pt x="163" y="262"/>
                    </a:lnTo>
                    <a:lnTo>
                      <a:pt x="150" y="274"/>
                    </a:lnTo>
                    <a:lnTo>
                      <a:pt x="139" y="289"/>
                    </a:lnTo>
                    <a:lnTo>
                      <a:pt x="136" y="289"/>
                    </a:lnTo>
                    <a:lnTo>
                      <a:pt x="13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6" name="Freeform 21"/>
              <p:cNvSpPr>
                <a:spLocks noEditPoints="1"/>
              </p:cNvSpPr>
              <p:nvPr userDrawn="1"/>
            </p:nvSpPr>
            <p:spPr bwMode="auto">
              <a:xfrm>
                <a:off x="5121275" y="4306888"/>
                <a:ext cx="76200" cy="73025"/>
              </a:xfrm>
              <a:custGeom>
                <a:avLst/>
                <a:gdLst>
                  <a:gd name="T0" fmla="*/ 146 w 427"/>
                  <a:gd name="T1" fmla="*/ 132 h 414"/>
                  <a:gd name="T2" fmla="*/ 162 w 427"/>
                  <a:gd name="T3" fmla="*/ 110 h 414"/>
                  <a:gd name="T4" fmla="*/ 184 w 427"/>
                  <a:gd name="T5" fmla="*/ 96 h 414"/>
                  <a:gd name="T6" fmla="*/ 212 w 427"/>
                  <a:gd name="T7" fmla="*/ 90 h 414"/>
                  <a:gd name="T8" fmla="*/ 240 w 427"/>
                  <a:gd name="T9" fmla="*/ 91 h 414"/>
                  <a:gd name="T10" fmla="*/ 265 w 427"/>
                  <a:gd name="T11" fmla="*/ 100 h 414"/>
                  <a:gd name="T12" fmla="*/ 284 w 427"/>
                  <a:gd name="T13" fmla="*/ 118 h 414"/>
                  <a:gd name="T14" fmla="*/ 297 w 427"/>
                  <a:gd name="T15" fmla="*/ 141 h 414"/>
                  <a:gd name="T16" fmla="*/ 427 w 427"/>
                  <a:gd name="T17" fmla="*/ 216 h 414"/>
                  <a:gd name="T18" fmla="*/ 423 w 427"/>
                  <a:gd name="T19" fmla="*/ 168 h 414"/>
                  <a:gd name="T20" fmla="*/ 413 w 427"/>
                  <a:gd name="T21" fmla="*/ 126 h 414"/>
                  <a:gd name="T22" fmla="*/ 395 w 427"/>
                  <a:gd name="T23" fmla="*/ 89 h 414"/>
                  <a:gd name="T24" fmla="*/ 371 w 427"/>
                  <a:gd name="T25" fmla="*/ 58 h 414"/>
                  <a:gd name="T26" fmla="*/ 341 w 427"/>
                  <a:gd name="T27" fmla="*/ 34 h 414"/>
                  <a:gd name="T28" fmla="*/ 305 w 427"/>
                  <a:gd name="T29" fmla="*/ 15 h 414"/>
                  <a:gd name="T30" fmla="*/ 263 w 427"/>
                  <a:gd name="T31" fmla="*/ 4 h 414"/>
                  <a:gd name="T32" fmla="*/ 215 w 427"/>
                  <a:gd name="T33" fmla="*/ 0 h 414"/>
                  <a:gd name="T34" fmla="*/ 148 w 427"/>
                  <a:gd name="T35" fmla="*/ 8 h 414"/>
                  <a:gd name="T36" fmla="*/ 91 w 427"/>
                  <a:gd name="T37" fmla="*/ 32 h 414"/>
                  <a:gd name="T38" fmla="*/ 46 w 427"/>
                  <a:gd name="T39" fmla="*/ 69 h 414"/>
                  <a:gd name="T40" fmla="*/ 16 w 427"/>
                  <a:gd name="T41" fmla="*/ 120 h 414"/>
                  <a:gd name="T42" fmla="*/ 6 w 427"/>
                  <a:gd name="T43" fmla="*/ 150 h 414"/>
                  <a:gd name="T44" fmla="*/ 0 w 427"/>
                  <a:gd name="T45" fmla="*/ 207 h 414"/>
                  <a:gd name="T46" fmla="*/ 2 w 427"/>
                  <a:gd name="T47" fmla="*/ 244 h 414"/>
                  <a:gd name="T48" fmla="*/ 10 w 427"/>
                  <a:gd name="T49" fmla="*/ 276 h 414"/>
                  <a:gd name="T50" fmla="*/ 22 w 427"/>
                  <a:gd name="T51" fmla="*/ 305 h 414"/>
                  <a:gd name="T52" fmla="*/ 38 w 427"/>
                  <a:gd name="T53" fmla="*/ 331 h 414"/>
                  <a:gd name="T54" fmla="*/ 57 w 427"/>
                  <a:gd name="T55" fmla="*/ 353 h 414"/>
                  <a:gd name="T56" fmla="*/ 97 w 427"/>
                  <a:gd name="T57" fmla="*/ 384 h 414"/>
                  <a:gd name="T58" fmla="*/ 156 w 427"/>
                  <a:gd name="T59" fmla="*/ 406 h 414"/>
                  <a:gd name="T60" fmla="*/ 225 w 427"/>
                  <a:gd name="T61" fmla="*/ 414 h 414"/>
                  <a:gd name="T62" fmla="*/ 274 w 427"/>
                  <a:gd name="T63" fmla="*/ 409 h 414"/>
                  <a:gd name="T64" fmla="*/ 321 w 427"/>
                  <a:gd name="T65" fmla="*/ 395 h 414"/>
                  <a:gd name="T66" fmla="*/ 362 w 427"/>
                  <a:gd name="T67" fmla="*/ 372 h 414"/>
                  <a:gd name="T68" fmla="*/ 395 w 427"/>
                  <a:gd name="T69" fmla="*/ 339 h 414"/>
                  <a:gd name="T70" fmla="*/ 418 w 427"/>
                  <a:gd name="T71" fmla="*/ 296 h 414"/>
                  <a:gd name="T72" fmla="*/ 284 w 427"/>
                  <a:gd name="T73" fmla="*/ 289 h 414"/>
                  <a:gd name="T74" fmla="*/ 263 w 427"/>
                  <a:gd name="T75" fmla="*/ 308 h 414"/>
                  <a:gd name="T76" fmla="*/ 235 w 427"/>
                  <a:gd name="T77" fmla="*/ 316 h 414"/>
                  <a:gd name="T78" fmla="*/ 203 w 427"/>
                  <a:gd name="T79" fmla="*/ 315 h 414"/>
                  <a:gd name="T80" fmla="*/ 179 w 427"/>
                  <a:gd name="T81" fmla="*/ 307 h 414"/>
                  <a:gd name="T82" fmla="*/ 159 w 427"/>
                  <a:gd name="T83" fmla="*/ 294 h 414"/>
                  <a:gd name="T84" fmla="*/ 146 w 427"/>
                  <a:gd name="T85" fmla="*/ 275 h 414"/>
                  <a:gd name="T86" fmla="*/ 139 w 427"/>
                  <a:gd name="T87" fmla="*/ 250 h 414"/>
                  <a:gd name="T88" fmla="*/ 427 w 427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7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6" y="132"/>
                    </a:lnTo>
                    <a:lnTo>
                      <a:pt x="151" y="124"/>
                    </a:lnTo>
                    <a:lnTo>
                      <a:pt x="156" y="117"/>
                    </a:lnTo>
                    <a:lnTo>
                      <a:pt x="162" y="110"/>
                    </a:lnTo>
                    <a:lnTo>
                      <a:pt x="169" y="105"/>
                    </a:lnTo>
                    <a:lnTo>
                      <a:pt x="176" y="100"/>
                    </a:lnTo>
                    <a:lnTo>
                      <a:pt x="184" y="96"/>
                    </a:lnTo>
                    <a:lnTo>
                      <a:pt x="193" y="93"/>
                    </a:lnTo>
                    <a:lnTo>
                      <a:pt x="202" y="91"/>
                    </a:lnTo>
                    <a:lnTo>
                      <a:pt x="212" y="90"/>
                    </a:lnTo>
                    <a:lnTo>
                      <a:pt x="222" y="90"/>
                    </a:lnTo>
                    <a:lnTo>
                      <a:pt x="230" y="90"/>
                    </a:lnTo>
                    <a:lnTo>
                      <a:pt x="240" y="91"/>
                    </a:lnTo>
                    <a:lnTo>
                      <a:pt x="249" y="94"/>
                    </a:lnTo>
                    <a:lnTo>
                      <a:pt x="257" y="97"/>
                    </a:lnTo>
                    <a:lnTo>
                      <a:pt x="265" y="100"/>
                    </a:lnTo>
                    <a:lnTo>
                      <a:pt x="272" y="106"/>
                    </a:lnTo>
                    <a:lnTo>
                      <a:pt x="279" y="111"/>
                    </a:lnTo>
                    <a:lnTo>
                      <a:pt x="284" y="118"/>
                    </a:lnTo>
                    <a:lnTo>
                      <a:pt x="289" y="125"/>
                    </a:lnTo>
                    <a:lnTo>
                      <a:pt x="294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7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1" y="153"/>
                    </a:lnTo>
                    <a:lnTo>
                      <a:pt x="418" y="139"/>
                    </a:lnTo>
                    <a:lnTo>
                      <a:pt x="413" y="126"/>
                    </a:lnTo>
                    <a:lnTo>
                      <a:pt x="408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8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2" y="49"/>
                    </a:lnTo>
                    <a:lnTo>
                      <a:pt x="352" y="41"/>
                    </a:lnTo>
                    <a:lnTo>
                      <a:pt x="341" y="34"/>
                    </a:lnTo>
                    <a:lnTo>
                      <a:pt x="329" y="26"/>
                    </a:lnTo>
                    <a:lnTo>
                      <a:pt x="317" y="21"/>
                    </a:lnTo>
                    <a:lnTo>
                      <a:pt x="305" y="15"/>
                    </a:lnTo>
                    <a:lnTo>
                      <a:pt x="292" y="10"/>
                    </a:lnTo>
                    <a:lnTo>
                      <a:pt x="278" y="7"/>
                    </a:lnTo>
                    <a:lnTo>
                      <a:pt x="263" y="4"/>
                    </a:lnTo>
                    <a:lnTo>
                      <a:pt x="247" y="1"/>
                    </a:lnTo>
                    <a:lnTo>
                      <a:pt x="231" y="0"/>
                    </a:lnTo>
                    <a:lnTo>
                      <a:pt x="215" y="0"/>
                    </a:lnTo>
                    <a:lnTo>
                      <a:pt x="192" y="1"/>
                    </a:lnTo>
                    <a:lnTo>
                      <a:pt x="169" y="4"/>
                    </a:lnTo>
                    <a:lnTo>
                      <a:pt x="148" y="8"/>
                    </a:lnTo>
                    <a:lnTo>
                      <a:pt x="128" y="14"/>
                    </a:lnTo>
                    <a:lnTo>
                      <a:pt x="109" y="22"/>
                    </a:lnTo>
                    <a:lnTo>
                      <a:pt x="91" y="32"/>
                    </a:lnTo>
                    <a:lnTo>
                      <a:pt x="75" y="42"/>
                    </a:lnTo>
                    <a:lnTo>
                      <a:pt x="60" y="55"/>
                    </a:lnTo>
                    <a:lnTo>
                      <a:pt x="46" y="69"/>
                    </a:lnTo>
                    <a:lnTo>
                      <a:pt x="34" y="84"/>
                    </a:lnTo>
                    <a:lnTo>
                      <a:pt x="25" y="102"/>
                    </a:lnTo>
                    <a:lnTo>
                      <a:pt x="16" y="120"/>
                    </a:lnTo>
                    <a:lnTo>
                      <a:pt x="12" y="130"/>
                    </a:lnTo>
                    <a:lnTo>
                      <a:pt x="9" y="140"/>
                    </a:lnTo>
                    <a:lnTo>
                      <a:pt x="6" y="150"/>
                    </a:lnTo>
                    <a:lnTo>
                      <a:pt x="4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6" y="265"/>
                    </a:lnTo>
                    <a:lnTo>
                      <a:pt x="10" y="276"/>
                    </a:lnTo>
                    <a:lnTo>
                      <a:pt x="13" y="286"/>
                    </a:lnTo>
                    <a:lnTo>
                      <a:pt x="17" y="295"/>
                    </a:lnTo>
                    <a:lnTo>
                      <a:pt x="22" y="305"/>
                    </a:lnTo>
                    <a:lnTo>
                      <a:pt x="27" y="315"/>
                    </a:lnTo>
                    <a:lnTo>
                      <a:pt x="31" y="323"/>
                    </a:lnTo>
                    <a:lnTo>
                      <a:pt x="38" y="331"/>
                    </a:lnTo>
                    <a:lnTo>
                      <a:pt x="43" y="339"/>
                    </a:lnTo>
                    <a:lnTo>
                      <a:pt x="49" y="347"/>
                    </a:lnTo>
                    <a:lnTo>
                      <a:pt x="57" y="353"/>
                    </a:lnTo>
                    <a:lnTo>
                      <a:pt x="65" y="360"/>
                    </a:lnTo>
                    <a:lnTo>
                      <a:pt x="80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6" y="400"/>
                    </a:lnTo>
                    <a:lnTo>
                      <a:pt x="156" y="406"/>
                    </a:lnTo>
                    <a:lnTo>
                      <a:pt x="178" y="411"/>
                    </a:lnTo>
                    <a:lnTo>
                      <a:pt x="201" y="413"/>
                    </a:lnTo>
                    <a:lnTo>
                      <a:pt x="225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4" y="409"/>
                    </a:lnTo>
                    <a:lnTo>
                      <a:pt x="289" y="405"/>
                    </a:lnTo>
                    <a:lnTo>
                      <a:pt x="306" y="401"/>
                    </a:lnTo>
                    <a:lnTo>
                      <a:pt x="321" y="395"/>
                    </a:lnTo>
                    <a:lnTo>
                      <a:pt x="335" y="389"/>
                    </a:lnTo>
                    <a:lnTo>
                      <a:pt x="349" y="381"/>
                    </a:lnTo>
                    <a:lnTo>
                      <a:pt x="362" y="372"/>
                    </a:lnTo>
                    <a:lnTo>
                      <a:pt x="373" y="362"/>
                    </a:lnTo>
                    <a:lnTo>
                      <a:pt x="384" y="351"/>
                    </a:lnTo>
                    <a:lnTo>
                      <a:pt x="395" y="339"/>
                    </a:lnTo>
                    <a:lnTo>
                      <a:pt x="404" y="327"/>
                    </a:lnTo>
                    <a:lnTo>
                      <a:pt x="411" y="313"/>
                    </a:lnTo>
                    <a:lnTo>
                      <a:pt x="418" y="296"/>
                    </a:lnTo>
                    <a:lnTo>
                      <a:pt x="422" y="280"/>
                    </a:lnTo>
                    <a:lnTo>
                      <a:pt x="289" y="280"/>
                    </a:lnTo>
                    <a:lnTo>
                      <a:pt x="284" y="289"/>
                    </a:lnTo>
                    <a:lnTo>
                      <a:pt x="277" y="296"/>
                    </a:lnTo>
                    <a:lnTo>
                      <a:pt x="270" y="303"/>
                    </a:lnTo>
                    <a:lnTo>
                      <a:pt x="263" y="308"/>
                    </a:lnTo>
                    <a:lnTo>
                      <a:pt x="254" y="311"/>
                    </a:lnTo>
                    <a:lnTo>
                      <a:pt x="244" y="314"/>
                    </a:lnTo>
                    <a:lnTo>
                      <a:pt x="235" y="316"/>
                    </a:lnTo>
                    <a:lnTo>
                      <a:pt x="224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5" y="313"/>
                    </a:lnTo>
                    <a:lnTo>
                      <a:pt x="186" y="310"/>
                    </a:lnTo>
                    <a:lnTo>
                      <a:pt x="179" y="307"/>
                    </a:lnTo>
                    <a:lnTo>
                      <a:pt x="172" y="304"/>
                    </a:lnTo>
                    <a:lnTo>
                      <a:pt x="166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50" y="281"/>
                    </a:lnTo>
                    <a:lnTo>
                      <a:pt x="146" y="275"/>
                    </a:lnTo>
                    <a:lnTo>
                      <a:pt x="143" y="267"/>
                    </a:lnTo>
                    <a:lnTo>
                      <a:pt x="141" y="259"/>
                    </a:lnTo>
                    <a:lnTo>
                      <a:pt x="139" y="250"/>
                    </a:lnTo>
                    <a:lnTo>
                      <a:pt x="138" y="240"/>
                    </a:lnTo>
                    <a:lnTo>
                      <a:pt x="138" y="230"/>
                    </a:lnTo>
                    <a:lnTo>
                      <a:pt x="427" y="230"/>
                    </a:lnTo>
                    <a:lnTo>
                      <a:pt x="427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7" name="Freeform 22"/>
              <p:cNvSpPr>
                <a:spLocks/>
              </p:cNvSpPr>
              <p:nvPr userDrawn="1"/>
            </p:nvSpPr>
            <p:spPr bwMode="auto">
              <a:xfrm>
                <a:off x="5208588" y="4308475"/>
                <a:ext cx="50800" cy="69850"/>
              </a:xfrm>
              <a:custGeom>
                <a:avLst/>
                <a:gdLst>
                  <a:gd name="T0" fmla="*/ 137 w 291"/>
                  <a:gd name="T1" fmla="*/ 5 h 393"/>
                  <a:gd name="T2" fmla="*/ 0 w 291"/>
                  <a:gd name="T3" fmla="*/ 5 h 393"/>
                  <a:gd name="T4" fmla="*/ 0 w 291"/>
                  <a:gd name="T5" fmla="*/ 393 h 393"/>
                  <a:gd name="T6" fmla="*/ 137 w 291"/>
                  <a:gd name="T7" fmla="*/ 393 h 393"/>
                  <a:gd name="T8" fmla="*/ 137 w 291"/>
                  <a:gd name="T9" fmla="*/ 236 h 393"/>
                  <a:gd name="T10" fmla="*/ 137 w 291"/>
                  <a:gd name="T11" fmla="*/ 224 h 393"/>
                  <a:gd name="T12" fmla="*/ 138 w 291"/>
                  <a:gd name="T13" fmla="*/ 212 h 393"/>
                  <a:gd name="T14" fmla="*/ 139 w 291"/>
                  <a:gd name="T15" fmla="*/ 200 h 393"/>
                  <a:gd name="T16" fmla="*/ 142 w 291"/>
                  <a:gd name="T17" fmla="*/ 189 h 393"/>
                  <a:gd name="T18" fmla="*/ 144 w 291"/>
                  <a:gd name="T19" fmla="*/ 180 h 393"/>
                  <a:gd name="T20" fmla="*/ 147 w 291"/>
                  <a:gd name="T21" fmla="*/ 170 h 393"/>
                  <a:gd name="T22" fmla="*/ 151 w 291"/>
                  <a:gd name="T23" fmla="*/ 161 h 393"/>
                  <a:gd name="T24" fmla="*/ 157 w 291"/>
                  <a:gd name="T25" fmla="*/ 153 h 393"/>
                  <a:gd name="T26" fmla="*/ 162 w 291"/>
                  <a:gd name="T27" fmla="*/ 145 h 393"/>
                  <a:gd name="T28" fmla="*/ 169 w 291"/>
                  <a:gd name="T29" fmla="*/ 139 h 393"/>
                  <a:gd name="T30" fmla="*/ 177 w 291"/>
                  <a:gd name="T31" fmla="*/ 132 h 393"/>
                  <a:gd name="T32" fmla="*/ 186 w 291"/>
                  <a:gd name="T33" fmla="*/ 128 h 393"/>
                  <a:gd name="T34" fmla="*/ 195 w 291"/>
                  <a:gd name="T35" fmla="*/ 124 h 393"/>
                  <a:gd name="T36" fmla="*/ 206 w 291"/>
                  <a:gd name="T37" fmla="*/ 122 h 393"/>
                  <a:gd name="T38" fmla="*/ 219 w 291"/>
                  <a:gd name="T39" fmla="*/ 119 h 393"/>
                  <a:gd name="T40" fmla="*/ 232 w 291"/>
                  <a:gd name="T41" fmla="*/ 119 h 393"/>
                  <a:gd name="T42" fmla="*/ 248 w 291"/>
                  <a:gd name="T43" fmla="*/ 119 h 393"/>
                  <a:gd name="T44" fmla="*/ 262 w 291"/>
                  <a:gd name="T45" fmla="*/ 122 h 393"/>
                  <a:gd name="T46" fmla="*/ 270 w 291"/>
                  <a:gd name="T47" fmla="*/ 123 h 393"/>
                  <a:gd name="T48" fmla="*/ 276 w 291"/>
                  <a:gd name="T49" fmla="*/ 126 h 393"/>
                  <a:gd name="T50" fmla="*/ 284 w 291"/>
                  <a:gd name="T51" fmla="*/ 128 h 393"/>
                  <a:gd name="T52" fmla="*/ 291 w 291"/>
                  <a:gd name="T53" fmla="*/ 132 h 393"/>
                  <a:gd name="T54" fmla="*/ 291 w 291"/>
                  <a:gd name="T55" fmla="*/ 0 h 393"/>
                  <a:gd name="T56" fmla="*/ 264 w 291"/>
                  <a:gd name="T57" fmla="*/ 0 h 393"/>
                  <a:gd name="T58" fmla="*/ 251 w 291"/>
                  <a:gd name="T59" fmla="*/ 0 h 393"/>
                  <a:gd name="T60" fmla="*/ 238 w 291"/>
                  <a:gd name="T61" fmla="*/ 1 h 393"/>
                  <a:gd name="T62" fmla="*/ 226 w 291"/>
                  <a:gd name="T63" fmla="*/ 3 h 393"/>
                  <a:gd name="T64" fmla="*/ 214 w 291"/>
                  <a:gd name="T65" fmla="*/ 6 h 393"/>
                  <a:gd name="T66" fmla="*/ 202 w 291"/>
                  <a:gd name="T67" fmla="*/ 11 h 393"/>
                  <a:gd name="T68" fmla="*/ 191 w 291"/>
                  <a:gd name="T69" fmla="*/ 16 h 393"/>
                  <a:gd name="T70" fmla="*/ 181 w 291"/>
                  <a:gd name="T71" fmla="*/ 22 h 393"/>
                  <a:gd name="T72" fmla="*/ 171 w 291"/>
                  <a:gd name="T73" fmla="*/ 29 h 393"/>
                  <a:gd name="T74" fmla="*/ 162 w 291"/>
                  <a:gd name="T75" fmla="*/ 38 h 393"/>
                  <a:gd name="T76" fmla="*/ 153 w 291"/>
                  <a:gd name="T77" fmla="*/ 46 h 393"/>
                  <a:gd name="T78" fmla="*/ 146 w 291"/>
                  <a:gd name="T79" fmla="*/ 57 h 393"/>
                  <a:gd name="T80" fmla="*/ 138 w 291"/>
                  <a:gd name="T81" fmla="*/ 69 h 393"/>
                  <a:gd name="T82" fmla="*/ 137 w 291"/>
                  <a:gd name="T83" fmla="*/ 69 h 393"/>
                  <a:gd name="T84" fmla="*/ 137 w 291"/>
                  <a:gd name="T85" fmla="*/ 5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91" h="393">
                    <a:moveTo>
                      <a:pt x="137" y="5"/>
                    </a:moveTo>
                    <a:lnTo>
                      <a:pt x="0" y="5"/>
                    </a:lnTo>
                    <a:lnTo>
                      <a:pt x="0" y="393"/>
                    </a:lnTo>
                    <a:lnTo>
                      <a:pt x="137" y="393"/>
                    </a:lnTo>
                    <a:lnTo>
                      <a:pt x="137" y="236"/>
                    </a:lnTo>
                    <a:lnTo>
                      <a:pt x="137" y="224"/>
                    </a:lnTo>
                    <a:lnTo>
                      <a:pt x="138" y="212"/>
                    </a:lnTo>
                    <a:lnTo>
                      <a:pt x="139" y="200"/>
                    </a:lnTo>
                    <a:lnTo>
                      <a:pt x="142" y="189"/>
                    </a:lnTo>
                    <a:lnTo>
                      <a:pt x="144" y="180"/>
                    </a:lnTo>
                    <a:lnTo>
                      <a:pt x="147" y="170"/>
                    </a:lnTo>
                    <a:lnTo>
                      <a:pt x="151" y="161"/>
                    </a:lnTo>
                    <a:lnTo>
                      <a:pt x="157" y="153"/>
                    </a:lnTo>
                    <a:lnTo>
                      <a:pt x="162" y="145"/>
                    </a:lnTo>
                    <a:lnTo>
                      <a:pt x="169" y="139"/>
                    </a:lnTo>
                    <a:lnTo>
                      <a:pt x="177" y="132"/>
                    </a:lnTo>
                    <a:lnTo>
                      <a:pt x="186" y="128"/>
                    </a:lnTo>
                    <a:lnTo>
                      <a:pt x="195" y="124"/>
                    </a:lnTo>
                    <a:lnTo>
                      <a:pt x="206" y="122"/>
                    </a:lnTo>
                    <a:lnTo>
                      <a:pt x="219" y="119"/>
                    </a:lnTo>
                    <a:lnTo>
                      <a:pt x="232" y="119"/>
                    </a:lnTo>
                    <a:lnTo>
                      <a:pt x="248" y="119"/>
                    </a:lnTo>
                    <a:lnTo>
                      <a:pt x="262" y="122"/>
                    </a:lnTo>
                    <a:lnTo>
                      <a:pt x="270" y="123"/>
                    </a:lnTo>
                    <a:lnTo>
                      <a:pt x="276" y="126"/>
                    </a:lnTo>
                    <a:lnTo>
                      <a:pt x="284" y="128"/>
                    </a:lnTo>
                    <a:lnTo>
                      <a:pt x="291" y="132"/>
                    </a:lnTo>
                    <a:lnTo>
                      <a:pt x="291" y="0"/>
                    </a:lnTo>
                    <a:lnTo>
                      <a:pt x="264" y="0"/>
                    </a:lnTo>
                    <a:lnTo>
                      <a:pt x="251" y="0"/>
                    </a:lnTo>
                    <a:lnTo>
                      <a:pt x="238" y="1"/>
                    </a:lnTo>
                    <a:lnTo>
                      <a:pt x="226" y="3"/>
                    </a:lnTo>
                    <a:lnTo>
                      <a:pt x="214" y="6"/>
                    </a:lnTo>
                    <a:lnTo>
                      <a:pt x="202" y="11"/>
                    </a:lnTo>
                    <a:lnTo>
                      <a:pt x="191" y="16"/>
                    </a:lnTo>
                    <a:lnTo>
                      <a:pt x="181" y="22"/>
                    </a:lnTo>
                    <a:lnTo>
                      <a:pt x="171" y="29"/>
                    </a:lnTo>
                    <a:lnTo>
                      <a:pt x="162" y="38"/>
                    </a:lnTo>
                    <a:lnTo>
                      <a:pt x="153" y="46"/>
                    </a:lnTo>
                    <a:lnTo>
                      <a:pt x="146" y="57"/>
                    </a:lnTo>
                    <a:lnTo>
                      <a:pt x="138" y="69"/>
                    </a:lnTo>
                    <a:lnTo>
                      <a:pt x="137" y="69"/>
                    </a:lnTo>
                    <a:lnTo>
                      <a:pt x="137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8" name="Freeform 23"/>
              <p:cNvSpPr>
                <a:spLocks/>
              </p:cNvSpPr>
              <p:nvPr userDrawn="1"/>
            </p:nvSpPr>
            <p:spPr bwMode="auto">
              <a:xfrm>
                <a:off x="5268913" y="4267200"/>
                <a:ext cx="71437" cy="111125"/>
              </a:xfrm>
              <a:custGeom>
                <a:avLst/>
                <a:gdLst>
                  <a:gd name="T0" fmla="*/ 0 w 409"/>
                  <a:gd name="T1" fmla="*/ 628 h 628"/>
                  <a:gd name="T2" fmla="*/ 138 w 409"/>
                  <a:gd name="T3" fmla="*/ 429 h 628"/>
                  <a:gd name="T4" fmla="*/ 139 w 409"/>
                  <a:gd name="T5" fmla="*/ 411 h 628"/>
                  <a:gd name="T6" fmla="*/ 141 w 409"/>
                  <a:gd name="T7" fmla="*/ 395 h 628"/>
                  <a:gd name="T8" fmla="*/ 146 w 409"/>
                  <a:gd name="T9" fmla="*/ 380 h 628"/>
                  <a:gd name="T10" fmla="*/ 153 w 409"/>
                  <a:gd name="T11" fmla="*/ 366 h 628"/>
                  <a:gd name="T12" fmla="*/ 162 w 409"/>
                  <a:gd name="T13" fmla="*/ 353 h 628"/>
                  <a:gd name="T14" fmla="*/ 175 w 409"/>
                  <a:gd name="T15" fmla="*/ 345 h 628"/>
                  <a:gd name="T16" fmla="*/ 190 w 409"/>
                  <a:gd name="T17" fmla="*/ 338 h 628"/>
                  <a:gd name="T18" fmla="*/ 210 w 409"/>
                  <a:gd name="T19" fmla="*/ 336 h 628"/>
                  <a:gd name="T20" fmla="*/ 228 w 409"/>
                  <a:gd name="T21" fmla="*/ 338 h 628"/>
                  <a:gd name="T22" fmla="*/ 242 w 409"/>
                  <a:gd name="T23" fmla="*/ 345 h 628"/>
                  <a:gd name="T24" fmla="*/ 254 w 409"/>
                  <a:gd name="T25" fmla="*/ 353 h 628"/>
                  <a:gd name="T26" fmla="*/ 261 w 409"/>
                  <a:gd name="T27" fmla="*/ 366 h 628"/>
                  <a:gd name="T28" fmla="*/ 267 w 409"/>
                  <a:gd name="T29" fmla="*/ 380 h 628"/>
                  <a:gd name="T30" fmla="*/ 270 w 409"/>
                  <a:gd name="T31" fmla="*/ 395 h 628"/>
                  <a:gd name="T32" fmla="*/ 271 w 409"/>
                  <a:gd name="T33" fmla="*/ 411 h 628"/>
                  <a:gd name="T34" fmla="*/ 271 w 409"/>
                  <a:gd name="T35" fmla="*/ 429 h 628"/>
                  <a:gd name="T36" fmla="*/ 409 w 409"/>
                  <a:gd name="T37" fmla="*/ 628 h 628"/>
                  <a:gd name="T38" fmla="*/ 408 w 409"/>
                  <a:gd name="T39" fmla="*/ 366 h 628"/>
                  <a:gd name="T40" fmla="*/ 402 w 409"/>
                  <a:gd name="T41" fmla="*/ 334 h 628"/>
                  <a:gd name="T42" fmla="*/ 397 w 409"/>
                  <a:gd name="T43" fmla="*/ 313 h 628"/>
                  <a:gd name="T44" fmla="*/ 388 w 409"/>
                  <a:gd name="T45" fmla="*/ 295 h 628"/>
                  <a:gd name="T46" fmla="*/ 379 w 409"/>
                  <a:gd name="T47" fmla="*/ 279 h 628"/>
                  <a:gd name="T48" fmla="*/ 367 w 409"/>
                  <a:gd name="T49" fmla="*/ 265 h 628"/>
                  <a:gd name="T50" fmla="*/ 353 w 409"/>
                  <a:gd name="T51" fmla="*/ 253 h 628"/>
                  <a:gd name="T52" fmla="*/ 337 w 409"/>
                  <a:gd name="T53" fmla="*/ 242 h 628"/>
                  <a:gd name="T54" fmla="*/ 318 w 409"/>
                  <a:gd name="T55" fmla="*/ 235 h 628"/>
                  <a:gd name="T56" fmla="*/ 298 w 409"/>
                  <a:gd name="T57" fmla="*/ 229 h 628"/>
                  <a:gd name="T58" fmla="*/ 275 w 409"/>
                  <a:gd name="T59" fmla="*/ 227 h 628"/>
                  <a:gd name="T60" fmla="*/ 244 w 409"/>
                  <a:gd name="T61" fmla="*/ 227 h 628"/>
                  <a:gd name="T62" fmla="*/ 217 w 409"/>
                  <a:gd name="T63" fmla="*/ 233 h 628"/>
                  <a:gd name="T64" fmla="*/ 201 w 409"/>
                  <a:gd name="T65" fmla="*/ 238 h 628"/>
                  <a:gd name="T66" fmla="*/ 186 w 409"/>
                  <a:gd name="T67" fmla="*/ 246 h 628"/>
                  <a:gd name="T68" fmla="*/ 171 w 409"/>
                  <a:gd name="T69" fmla="*/ 255 h 628"/>
                  <a:gd name="T70" fmla="*/ 152 w 409"/>
                  <a:gd name="T71" fmla="*/ 274 h 628"/>
                  <a:gd name="T72" fmla="*/ 138 w 409"/>
                  <a:gd name="T73" fmla="*/ 289 h 628"/>
                  <a:gd name="T74" fmla="*/ 0 w 409"/>
                  <a:gd name="T7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09" h="628">
                    <a:moveTo>
                      <a:pt x="0" y="0"/>
                    </a:moveTo>
                    <a:lnTo>
                      <a:pt x="0" y="628"/>
                    </a:lnTo>
                    <a:lnTo>
                      <a:pt x="138" y="628"/>
                    </a:lnTo>
                    <a:lnTo>
                      <a:pt x="138" y="429"/>
                    </a:lnTo>
                    <a:lnTo>
                      <a:pt x="138" y="420"/>
                    </a:lnTo>
                    <a:lnTo>
                      <a:pt x="139" y="411"/>
                    </a:lnTo>
                    <a:lnTo>
                      <a:pt x="140" y="404"/>
                    </a:lnTo>
                    <a:lnTo>
                      <a:pt x="141" y="395"/>
                    </a:lnTo>
                    <a:lnTo>
                      <a:pt x="143" y="388"/>
                    </a:lnTo>
                    <a:lnTo>
                      <a:pt x="146" y="380"/>
                    </a:lnTo>
                    <a:lnTo>
                      <a:pt x="149" y="373"/>
                    </a:lnTo>
                    <a:lnTo>
                      <a:pt x="153" y="366"/>
                    </a:lnTo>
                    <a:lnTo>
                      <a:pt x="158" y="360"/>
                    </a:lnTo>
                    <a:lnTo>
                      <a:pt x="162" y="353"/>
                    </a:lnTo>
                    <a:lnTo>
                      <a:pt x="169" y="349"/>
                    </a:lnTo>
                    <a:lnTo>
                      <a:pt x="175" y="345"/>
                    </a:lnTo>
                    <a:lnTo>
                      <a:pt x="183" y="341"/>
                    </a:lnTo>
                    <a:lnTo>
                      <a:pt x="190" y="338"/>
                    </a:lnTo>
                    <a:lnTo>
                      <a:pt x="200" y="337"/>
                    </a:lnTo>
                    <a:lnTo>
                      <a:pt x="210" y="336"/>
                    </a:lnTo>
                    <a:lnTo>
                      <a:pt x="219" y="337"/>
                    </a:lnTo>
                    <a:lnTo>
                      <a:pt x="228" y="338"/>
                    </a:lnTo>
                    <a:lnTo>
                      <a:pt x="235" y="341"/>
                    </a:lnTo>
                    <a:lnTo>
                      <a:pt x="242" y="345"/>
                    </a:lnTo>
                    <a:lnTo>
                      <a:pt x="248" y="349"/>
                    </a:lnTo>
                    <a:lnTo>
                      <a:pt x="254" y="353"/>
                    </a:lnTo>
                    <a:lnTo>
                      <a:pt x="258" y="360"/>
                    </a:lnTo>
                    <a:lnTo>
                      <a:pt x="261" y="366"/>
                    </a:lnTo>
                    <a:lnTo>
                      <a:pt x="263" y="373"/>
                    </a:lnTo>
                    <a:lnTo>
                      <a:pt x="267" y="380"/>
                    </a:lnTo>
                    <a:lnTo>
                      <a:pt x="268" y="388"/>
                    </a:lnTo>
                    <a:lnTo>
                      <a:pt x="270" y="395"/>
                    </a:lnTo>
                    <a:lnTo>
                      <a:pt x="270" y="404"/>
                    </a:lnTo>
                    <a:lnTo>
                      <a:pt x="271" y="411"/>
                    </a:lnTo>
                    <a:lnTo>
                      <a:pt x="271" y="420"/>
                    </a:lnTo>
                    <a:lnTo>
                      <a:pt x="271" y="429"/>
                    </a:lnTo>
                    <a:lnTo>
                      <a:pt x="271" y="628"/>
                    </a:lnTo>
                    <a:lnTo>
                      <a:pt x="409" y="628"/>
                    </a:lnTo>
                    <a:lnTo>
                      <a:pt x="409" y="390"/>
                    </a:lnTo>
                    <a:lnTo>
                      <a:pt x="408" y="366"/>
                    </a:lnTo>
                    <a:lnTo>
                      <a:pt x="404" y="344"/>
                    </a:lnTo>
                    <a:lnTo>
                      <a:pt x="402" y="334"/>
                    </a:lnTo>
                    <a:lnTo>
                      <a:pt x="400" y="323"/>
                    </a:lnTo>
                    <a:lnTo>
                      <a:pt x="397" y="313"/>
                    </a:lnTo>
                    <a:lnTo>
                      <a:pt x="393" y="304"/>
                    </a:lnTo>
                    <a:lnTo>
                      <a:pt x="388" y="295"/>
                    </a:lnTo>
                    <a:lnTo>
                      <a:pt x="384" y="287"/>
                    </a:lnTo>
                    <a:lnTo>
                      <a:pt x="379" y="279"/>
                    </a:lnTo>
                    <a:lnTo>
                      <a:pt x="373" y="271"/>
                    </a:lnTo>
                    <a:lnTo>
                      <a:pt x="367" y="265"/>
                    </a:lnTo>
                    <a:lnTo>
                      <a:pt x="359" y="259"/>
                    </a:lnTo>
                    <a:lnTo>
                      <a:pt x="353" y="253"/>
                    </a:lnTo>
                    <a:lnTo>
                      <a:pt x="344" y="248"/>
                    </a:lnTo>
                    <a:lnTo>
                      <a:pt x="337" y="242"/>
                    </a:lnTo>
                    <a:lnTo>
                      <a:pt x="327" y="239"/>
                    </a:lnTo>
                    <a:lnTo>
                      <a:pt x="318" y="235"/>
                    </a:lnTo>
                    <a:lnTo>
                      <a:pt x="308" y="233"/>
                    </a:lnTo>
                    <a:lnTo>
                      <a:pt x="298" y="229"/>
                    </a:lnTo>
                    <a:lnTo>
                      <a:pt x="286" y="228"/>
                    </a:lnTo>
                    <a:lnTo>
                      <a:pt x="275" y="227"/>
                    </a:lnTo>
                    <a:lnTo>
                      <a:pt x="263" y="227"/>
                    </a:lnTo>
                    <a:lnTo>
                      <a:pt x="244" y="227"/>
                    </a:lnTo>
                    <a:lnTo>
                      <a:pt x="226" y="231"/>
                    </a:lnTo>
                    <a:lnTo>
                      <a:pt x="217" y="233"/>
                    </a:lnTo>
                    <a:lnTo>
                      <a:pt x="209" y="235"/>
                    </a:lnTo>
                    <a:lnTo>
                      <a:pt x="201" y="238"/>
                    </a:lnTo>
                    <a:lnTo>
                      <a:pt x="192" y="242"/>
                    </a:lnTo>
                    <a:lnTo>
                      <a:pt x="186" y="246"/>
                    </a:lnTo>
                    <a:lnTo>
                      <a:pt x="178" y="251"/>
                    </a:lnTo>
                    <a:lnTo>
                      <a:pt x="171" y="255"/>
                    </a:lnTo>
                    <a:lnTo>
                      <a:pt x="164" y="262"/>
                    </a:lnTo>
                    <a:lnTo>
                      <a:pt x="152" y="274"/>
                    </a:lnTo>
                    <a:lnTo>
                      <a:pt x="139" y="289"/>
                    </a:lnTo>
                    <a:lnTo>
                      <a:pt x="138" y="289"/>
                    </a:lnTo>
                    <a:lnTo>
                      <a:pt x="13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79" name="Freeform 24"/>
              <p:cNvSpPr>
                <a:spLocks noEditPoints="1"/>
              </p:cNvSpPr>
              <p:nvPr userDrawn="1"/>
            </p:nvSpPr>
            <p:spPr bwMode="auto">
              <a:xfrm>
                <a:off x="5351463" y="4306888"/>
                <a:ext cx="74612" cy="73025"/>
              </a:xfrm>
              <a:custGeom>
                <a:avLst/>
                <a:gdLst>
                  <a:gd name="T0" fmla="*/ 145 w 426"/>
                  <a:gd name="T1" fmla="*/ 132 h 414"/>
                  <a:gd name="T2" fmla="*/ 162 w 426"/>
                  <a:gd name="T3" fmla="*/ 110 h 414"/>
                  <a:gd name="T4" fmla="*/ 184 w 426"/>
                  <a:gd name="T5" fmla="*/ 96 h 414"/>
                  <a:gd name="T6" fmla="*/ 211 w 426"/>
                  <a:gd name="T7" fmla="*/ 90 h 414"/>
                  <a:gd name="T8" fmla="*/ 239 w 426"/>
                  <a:gd name="T9" fmla="*/ 91 h 414"/>
                  <a:gd name="T10" fmla="*/ 264 w 426"/>
                  <a:gd name="T11" fmla="*/ 100 h 414"/>
                  <a:gd name="T12" fmla="*/ 284 w 426"/>
                  <a:gd name="T13" fmla="*/ 118 h 414"/>
                  <a:gd name="T14" fmla="*/ 297 w 426"/>
                  <a:gd name="T15" fmla="*/ 141 h 414"/>
                  <a:gd name="T16" fmla="*/ 426 w 426"/>
                  <a:gd name="T17" fmla="*/ 216 h 414"/>
                  <a:gd name="T18" fmla="*/ 423 w 426"/>
                  <a:gd name="T19" fmla="*/ 168 h 414"/>
                  <a:gd name="T20" fmla="*/ 412 w 426"/>
                  <a:gd name="T21" fmla="*/ 126 h 414"/>
                  <a:gd name="T22" fmla="*/ 395 w 426"/>
                  <a:gd name="T23" fmla="*/ 89 h 414"/>
                  <a:gd name="T24" fmla="*/ 371 w 426"/>
                  <a:gd name="T25" fmla="*/ 58 h 414"/>
                  <a:gd name="T26" fmla="*/ 341 w 426"/>
                  <a:gd name="T27" fmla="*/ 34 h 414"/>
                  <a:gd name="T28" fmla="*/ 305 w 426"/>
                  <a:gd name="T29" fmla="*/ 15 h 414"/>
                  <a:gd name="T30" fmla="*/ 263 w 426"/>
                  <a:gd name="T31" fmla="*/ 4 h 414"/>
                  <a:gd name="T32" fmla="*/ 214 w 426"/>
                  <a:gd name="T33" fmla="*/ 0 h 414"/>
                  <a:gd name="T34" fmla="*/ 148 w 426"/>
                  <a:gd name="T35" fmla="*/ 8 h 414"/>
                  <a:gd name="T36" fmla="*/ 92 w 426"/>
                  <a:gd name="T37" fmla="*/ 32 h 414"/>
                  <a:gd name="T38" fmla="*/ 46 w 426"/>
                  <a:gd name="T39" fmla="*/ 69 h 414"/>
                  <a:gd name="T40" fmla="*/ 15 w 426"/>
                  <a:gd name="T41" fmla="*/ 120 h 414"/>
                  <a:gd name="T42" fmla="*/ 7 w 426"/>
                  <a:gd name="T43" fmla="*/ 150 h 414"/>
                  <a:gd name="T44" fmla="*/ 0 w 426"/>
                  <a:gd name="T45" fmla="*/ 207 h 414"/>
                  <a:gd name="T46" fmla="*/ 2 w 426"/>
                  <a:gd name="T47" fmla="*/ 244 h 414"/>
                  <a:gd name="T48" fmla="*/ 10 w 426"/>
                  <a:gd name="T49" fmla="*/ 276 h 414"/>
                  <a:gd name="T50" fmla="*/ 22 w 426"/>
                  <a:gd name="T51" fmla="*/ 305 h 414"/>
                  <a:gd name="T52" fmla="*/ 37 w 426"/>
                  <a:gd name="T53" fmla="*/ 331 h 414"/>
                  <a:gd name="T54" fmla="*/ 56 w 426"/>
                  <a:gd name="T55" fmla="*/ 353 h 414"/>
                  <a:gd name="T56" fmla="*/ 97 w 426"/>
                  <a:gd name="T57" fmla="*/ 384 h 414"/>
                  <a:gd name="T58" fmla="*/ 156 w 426"/>
                  <a:gd name="T59" fmla="*/ 406 h 414"/>
                  <a:gd name="T60" fmla="*/ 224 w 426"/>
                  <a:gd name="T61" fmla="*/ 414 h 414"/>
                  <a:gd name="T62" fmla="*/ 273 w 426"/>
                  <a:gd name="T63" fmla="*/ 409 h 414"/>
                  <a:gd name="T64" fmla="*/ 320 w 426"/>
                  <a:gd name="T65" fmla="*/ 395 h 414"/>
                  <a:gd name="T66" fmla="*/ 361 w 426"/>
                  <a:gd name="T67" fmla="*/ 372 h 414"/>
                  <a:gd name="T68" fmla="*/ 394 w 426"/>
                  <a:gd name="T69" fmla="*/ 339 h 414"/>
                  <a:gd name="T70" fmla="*/ 417 w 426"/>
                  <a:gd name="T71" fmla="*/ 296 h 414"/>
                  <a:gd name="T72" fmla="*/ 283 w 426"/>
                  <a:gd name="T73" fmla="*/ 289 h 414"/>
                  <a:gd name="T74" fmla="*/ 262 w 426"/>
                  <a:gd name="T75" fmla="*/ 308 h 414"/>
                  <a:gd name="T76" fmla="*/ 235 w 426"/>
                  <a:gd name="T77" fmla="*/ 316 h 414"/>
                  <a:gd name="T78" fmla="*/ 203 w 426"/>
                  <a:gd name="T79" fmla="*/ 315 h 414"/>
                  <a:gd name="T80" fmla="*/ 179 w 426"/>
                  <a:gd name="T81" fmla="*/ 307 h 414"/>
                  <a:gd name="T82" fmla="*/ 159 w 426"/>
                  <a:gd name="T83" fmla="*/ 294 h 414"/>
                  <a:gd name="T84" fmla="*/ 145 w 426"/>
                  <a:gd name="T85" fmla="*/ 275 h 414"/>
                  <a:gd name="T86" fmla="*/ 139 w 426"/>
                  <a:gd name="T87" fmla="*/ 250 h 414"/>
                  <a:gd name="T88" fmla="*/ 426 w 426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6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5" y="132"/>
                    </a:lnTo>
                    <a:lnTo>
                      <a:pt x="151" y="124"/>
                    </a:lnTo>
                    <a:lnTo>
                      <a:pt x="156" y="117"/>
                    </a:lnTo>
                    <a:lnTo>
                      <a:pt x="162" y="110"/>
                    </a:lnTo>
                    <a:lnTo>
                      <a:pt x="169" y="105"/>
                    </a:lnTo>
                    <a:lnTo>
                      <a:pt x="175" y="100"/>
                    </a:lnTo>
                    <a:lnTo>
                      <a:pt x="184" y="96"/>
                    </a:lnTo>
                    <a:lnTo>
                      <a:pt x="193" y="93"/>
                    </a:lnTo>
                    <a:lnTo>
                      <a:pt x="201" y="91"/>
                    </a:lnTo>
                    <a:lnTo>
                      <a:pt x="211" y="90"/>
                    </a:lnTo>
                    <a:lnTo>
                      <a:pt x="221" y="90"/>
                    </a:lnTo>
                    <a:lnTo>
                      <a:pt x="230" y="90"/>
                    </a:lnTo>
                    <a:lnTo>
                      <a:pt x="239" y="91"/>
                    </a:lnTo>
                    <a:lnTo>
                      <a:pt x="248" y="94"/>
                    </a:lnTo>
                    <a:lnTo>
                      <a:pt x="256" y="97"/>
                    </a:lnTo>
                    <a:lnTo>
                      <a:pt x="264" y="100"/>
                    </a:lnTo>
                    <a:lnTo>
                      <a:pt x="271" y="106"/>
                    </a:lnTo>
                    <a:lnTo>
                      <a:pt x="278" y="111"/>
                    </a:lnTo>
                    <a:lnTo>
                      <a:pt x="284" y="118"/>
                    </a:lnTo>
                    <a:lnTo>
                      <a:pt x="290" y="125"/>
                    </a:lnTo>
                    <a:lnTo>
                      <a:pt x="294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6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1" y="153"/>
                    </a:lnTo>
                    <a:lnTo>
                      <a:pt x="417" y="139"/>
                    </a:lnTo>
                    <a:lnTo>
                      <a:pt x="412" y="126"/>
                    </a:lnTo>
                    <a:lnTo>
                      <a:pt x="408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7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2" y="49"/>
                    </a:lnTo>
                    <a:lnTo>
                      <a:pt x="352" y="41"/>
                    </a:lnTo>
                    <a:lnTo>
                      <a:pt x="341" y="34"/>
                    </a:lnTo>
                    <a:lnTo>
                      <a:pt x="329" y="26"/>
                    </a:lnTo>
                    <a:lnTo>
                      <a:pt x="318" y="21"/>
                    </a:lnTo>
                    <a:lnTo>
                      <a:pt x="305" y="15"/>
                    </a:lnTo>
                    <a:lnTo>
                      <a:pt x="291" y="10"/>
                    </a:lnTo>
                    <a:lnTo>
                      <a:pt x="277" y="7"/>
                    </a:lnTo>
                    <a:lnTo>
                      <a:pt x="263" y="4"/>
                    </a:lnTo>
                    <a:lnTo>
                      <a:pt x="247" y="1"/>
                    </a:lnTo>
                    <a:lnTo>
                      <a:pt x="231" y="0"/>
                    </a:lnTo>
                    <a:lnTo>
                      <a:pt x="214" y="0"/>
                    </a:lnTo>
                    <a:lnTo>
                      <a:pt x="192" y="1"/>
                    </a:lnTo>
                    <a:lnTo>
                      <a:pt x="169" y="4"/>
                    </a:lnTo>
                    <a:lnTo>
                      <a:pt x="148" y="8"/>
                    </a:lnTo>
                    <a:lnTo>
                      <a:pt x="128" y="14"/>
                    </a:lnTo>
                    <a:lnTo>
                      <a:pt x="109" y="22"/>
                    </a:lnTo>
                    <a:lnTo>
                      <a:pt x="92" y="32"/>
                    </a:lnTo>
                    <a:lnTo>
                      <a:pt x="74" y="42"/>
                    </a:lnTo>
                    <a:lnTo>
                      <a:pt x="59" y="55"/>
                    </a:lnTo>
                    <a:lnTo>
                      <a:pt x="46" y="69"/>
                    </a:lnTo>
                    <a:lnTo>
                      <a:pt x="35" y="84"/>
                    </a:lnTo>
                    <a:lnTo>
                      <a:pt x="24" y="102"/>
                    </a:lnTo>
                    <a:lnTo>
                      <a:pt x="15" y="120"/>
                    </a:lnTo>
                    <a:lnTo>
                      <a:pt x="12" y="130"/>
                    </a:lnTo>
                    <a:lnTo>
                      <a:pt x="9" y="140"/>
                    </a:lnTo>
                    <a:lnTo>
                      <a:pt x="7" y="150"/>
                    </a:lnTo>
                    <a:lnTo>
                      <a:pt x="3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7" y="265"/>
                    </a:lnTo>
                    <a:lnTo>
                      <a:pt x="10" y="276"/>
                    </a:lnTo>
                    <a:lnTo>
                      <a:pt x="13" y="286"/>
                    </a:lnTo>
                    <a:lnTo>
                      <a:pt x="17" y="295"/>
                    </a:lnTo>
                    <a:lnTo>
                      <a:pt x="22" y="305"/>
                    </a:lnTo>
                    <a:lnTo>
                      <a:pt x="26" y="315"/>
                    </a:lnTo>
                    <a:lnTo>
                      <a:pt x="31" y="323"/>
                    </a:lnTo>
                    <a:lnTo>
                      <a:pt x="37" y="331"/>
                    </a:lnTo>
                    <a:lnTo>
                      <a:pt x="43" y="339"/>
                    </a:lnTo>
                    <a:lnTo>
                      <a:pt x="50" y="347"/>
                    </a:lnTo>
                    <a:lnTo>
                      <a:pt x="56" y="353"/>
                    </a:lnTo>
                    <a:lnTo>
                      <a:pt x="64" y="360"/>
                    </a:lnTo>
                    <a:lnTo>
                      <a:pt x="80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5" y="400"/>
                    </a:lnTo>
                    <a:lnTo>
                      <a:pt x="156" y="406"/>
                    </a:lnTo>
                    <a:lnTo>
                      <a:pt x="178" y="411"/>
                    </a:lnTo>
                    <a:lnTo>
                      <a:pt x="200" y="413"/>
                    </a:lnTo>
                    <a:lnTo>
                      <a:pt x="224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3" y="409"/>
                    </a:lnTo>
                    <a:lnTo>
                      <a:pt x="290" y="405"/>
                    </a:lnTo>
                    <a:lnTo>
                      <a:pt x="306" y="401"/>
                    </a:lnTo>
                    <a:lnTo>
                      <a:pt x="320" y="395"/>
                    </a:lnTo>
                    <a:lnTo>
                      <a:pt x="335" y="389"/>
                    </a:lnTo>
                    <a:lnTo>
                      <a:pt x="348" y="381"/>
                    </a:lnTo>
                    <a:lnTo>
                      <a:pt x="361" y="372"/>
                    </a:lnTo>
                    <a:lnTo>
                      <a:pt x="373" y="362"/>
                    </a:lnTo>
                    <a:lnTo>
                      <a:pt x="384" y="351"/>
                    </a:lnTo>
                    <a:lnTo>
                      <a:pt x="394" y="339"/>
                    </a:lnTo>
                    <a:lnTo>
                      <a:pt x="403" y="327"/>
                    </a:lnTo>
                    <a:lnTo>
                      <a:pt x="410" y="313"/>
                    </a:lnTo>
                    <a:lnTo>
                      <a:pt x="417" y="296"/>
                    </a:lnTo>
                    <a:lnTo>
                      <a:pt x="422" y="280"/>
                    </a:lnTo>
                    <a:lnTo>
                      <a:pt x="290" y="280"/>
                    </a:lnTo>
                    <a:lnTo>
                      <a:pt x="283" y="289"/>
                    </a:lnTo>
                    <a:lnTo>
                      <a:pt x="277" y="296"/>
                    </a:lnTo>
                    <a:lnTo>
                      <a:pt x="269" y="303"/>
                    </a:lnTo>
                    <a:lnTo>
                      <a:pt x="262" y="308"/>
                    </a:lnTo>
                    <a:lnTo>
                      <a:pt x="253" y="311"/>
                    </a:lnTo>
                    <a:lnTo>
                      <a:pt x="244" y="314"/>
                    </a:lnTo>
                    <a:lnTo>
                      <a:pt x="235" y="316"/>
                    </a:lnTo>
                    <a:lnTo>
                      <a:pt x="224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5" y="313"/>
                    </a:lnTo>
                    <a:lnTo>
                      <a:pt x="186" y="310"/>
                    </a:lnTo>
                    <a:lnTo>
                      <a:pt x="179" y="307"/>
                    </a:lnTo>
                    <a:lnTo>
                      <a:pt x="171" y="304"/>
                    </a:lnTo>
                    <a:lnTo>
                      <a:pt x="165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50" y="281"/>
                    </a:lnTo>
                    <a:lnTo>
                      <a:pt x="145" y="275"/>
                    </a:lnTo>
                    <a:lnTo>
                      <a:pt x="143" y="267"/>
                    </a:lnTo>
                    <a:lnTo>
                      <a:pt x="140" y="259"/>
                    </a:lnTo>
                    <a:lnTo>
                      <a:pt x="139" y="250"/>
                    </a:lnTo>
                    <a:lnTo>
                      <a:pt x="138" y="240"/>
                    </a:lnTo>
                    <a:lnTo>
                      <a:pt x="138" y="230"/>
                    </a:lnTo>
                    <a:lnTo>
                      <a:pt x="426" y="230"/>
                    </a:lnTo>
                    <a:lnTo>
                      <a:pt x="426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0" name="Freeform 25"/>
              <p:cNvSpPr>
                <a:spLocks noEditPoints="1"/>
              </p:cNvSpPr>
              <p:nvPr userDrawn="1"/>
            </p:nvSpPr>
            <p:spPr bwMode="auto">
              <a:xfrm>
                <a:off x="5437188" y="4270375"/>
                <a:ext cx="26987" cy="107950"/>
              </a:xfrm>
              <a:custGeom>
                <a:avLst/>
                <a:gdLst>
                  <a:gd name="T0" fmla="*/ 146 w 154"/>
                  <a:gd name="T1" fmla="*/ 226 h 614"/>
                  <a:gd name="T2" fmla="*/ 9 w 154"/>
                  <a:gd name="T3" fmla="*/ 226 h 614"/>
                  <a:gd name="T4" fmla="*/ 9 w 154"/>
                  <a:gd name="T5" fmla="*/ 614 h 614"/>
                  <a:gd name="T6" fmla="*/ 146 w 154"/>
                  <a:gd name="T7" fmla="*/ 614 h 614"/>
                  <a:gd name="T8" fmla="*/ 146 w 154"/>
                  <a:gd name="T9" fmla="*/ 226 h 614"/>
                  <a:gd name="T10" fmla="*/ 78 w 154"/>
                  <a:gd name="T11" fmla="*/ 0 h 614"/>
                  <a:gd name="T12" fmla="*/ 67 w 154"/>
                  <a:gd name="T13" fmla="*/ 0 h 614"/>
                  <a:gd name="T14" fmla="*/ 57 w 154"/>
                  <a:gd name="T15" fmla="*/ 2 h 614"/>
                  <a:gd name="T16" fmla="*/ 47 w 154"/>
                  <a:gd name="T17" fmla="*/ 6 h 614"/>
                  <a:gd name="T18" fmla="*/ 39 w 154"/>
                  <a:gd name="T19" fmla="*/ 10 h 614"/>
                  <a:gd name="T20" fmla="*/ 30 w 154"/>
                  <a:gd name="T21" fmla="*/ 16 h 614"/>
                  <a:gd name="T22" fmla="*/ 23 w 154"/>
                  <a:gd name="T23" fmla="*/ 23 h 614"/>
                  <a:gd name="T24" fmla="*/ 16 w 154"/>
                  <a:gd name="T25" fmla="*/ 30 h 614"/>
                  <a:gd name="T26" fmla="*/ 11 w 154"/>
                  <a:gd name="T27" fmla="*/ 38 h 614"/>
                  <a:gd name="T28" fmla="*/ 7 w 154"/>
                  <a:gd name="T29" fmla="*/ 48 h 614"/>
                  <a:gd name="T30" fmla="*/ 3 w 154"/>
                  <a:gd name="T31" fmla="*/ 56 h 614"/>
                  <a:gd name="T32" fmla="*/ 1 w 154"/>
                  <a:gd name="T33" fmla="*/ 67 h 614"/>
                  <a:gd name="T34" fmla="*/ 0 w 154"/>
                  <a:gd name="T35" fmla="*/ 77 h 614"/>
                  <a:gd name="T36" fmla="*/ 1 w 154"/>
                  <a:gd name="T37" fmla="*/ 87 h 614"/>
                  <a:gd name="T38" fmla="*/ 3 w 154"/>
                  <a:gd name="T39" fmla="*/ 97 h 614"/>
                  <a:gd name="T40" fmla="*/ 7 w 154"/>
                  <a:gd name="T41" fmla="*/ 107 h 614"/>
                  <a:gd name="T42" fmla="*/ 11 w 154"/>
                  <a:gd name="T43" fmla="*/ 115 h 614"/>
                  <a:gd name="T44" fmla="*/ 16 w 154"/>
                  <a:gd name="T45" fmla="*/ 124 h 614"/>
                  <a:gd name="T46" fmla="*/ 23 w 154"/>
                  <a:gd name="T47" fmla="*/ 131 h 614"/>
                  <a:gd name="T48" fmla="*/ 30 w 154"/>
                  <a:gd name="T49" fmla="*/ 138 h 614"/>
                  <a:gd name="T50" fmla="*/ 39 w 154"/>
                  <a:gd name="T51" fmla="*/ 143 h 614"/>
                  <a:gd name="T52" fmla="*/ 47 w 154"/>
                  <a:gd name="T53" fmla="*/ 148 h 614"/>
                  <a:gd name="T54" fmla="*/ 57 w 154"/>
                  <a:gd name="T55" fmla="*/ 151 h 614"/>
                  <a:gd name="T56" fmla="*/ 67 w 154"/>
                  <a:gd name="T57" fmla="*/ 153 h 614"/>
                  <a:gd name="T58" fmla="*/ 78 w 154"/>
                  <a:gd name="T59" fmla="*/ 154 h 614"/>
                  <a:gd name="T60" fmla="*/ 87 w 154"/>
                  <a:gd name="T61" fmla="*/ 153 h 614"/>
                  <a:gd name="T62" fmla="*/ 98 w 154"/>
                  <a:gd name="T63" fmla="*/ 151 h 614"/>
                  <a:gd name="T64" fmla="*/ 107 w 154"/>
                  <a:gd name="T65" fmla="*/ 148 h 614"/>
                  <a:gd name="T66" fmla="*/ 116 w 154"/>
                  <a:gd name="T67" fmla="*/ 143 h 614"/>
                  <a:gd name="T68" fmla="*/ 124 w 154"/>
                  <a:gd name="T69" fmla="*/ 138 h 614"/>
                  <a:gd name="T70" fmla="*/ 131 w 154"/>
                  <a:gd name="T71" fmla="*/ 131 h 614"/>
                  <a:gd name="T72" fmla="*/ 138 w 154"/>
                  <a:gd name="T73" fmla="*/ 124 h 614"/>
                  <a:gd name="T74" fmla="*/ 143 w 154"/>
                  <a:gd name="T75" fmla="*/ 115 h 614"/>
                  <a:gd name="T76" fmla="*/ 149 w 154"/>
                  <a:gd name="T77" fmla="*/ 107 h 614"/>
                  <a:gd name="T78" fmla="*/ 152 w 154"/>
                  <a:gd name="T79" fmla="*/ 97 h 614"/>
                  <a:gd name="T80" fmla="*/ 154 w 154"/>
                  <a:gd name="T81" fmla="*/ 87 h 614"/>
                  <a:gd name="T82" fmla="*/ 154 w 154"/>
                  <a:gd name="T83" fmla="*/ 77 h 614"/>
                  <a:gd name="T84" fmla="*/ 154 w 154"/>
                  <a:gd name="T85" fmla="*/ 67 h 614"/>
                  <a:gd name="T86" fmla="*/ 152 w 154"/>
                  <a:gd name="T87" fmla="*/ 56 h 614"/>
                  <a:gd name="T88" fmla="*/ 149 w 154"/>
                  <a:gd name="T89" fmla="*/ 48 h 614"/>
                  <a:gd name="T90" fmla="*/ 143 w 154"/>
                  <a:gd name="T91" fmla="*/ 38 h 614"/>
                  <a:gd name="T92" fmla="*/ 138 w 154"/>
                  <a:gd name="T93" fmla="*/ 30 h 614"/>
                  <a:gd name="T94" fmla="*/ 131 w 154"/>
                  <a:gd name="T95" fmla="*/ 23 h 614"/>
                  <a:gd name="T96" fmla="*/ 124 w 154"/>
                  <a:gd name="T97" fmla="*/ 16 h 614"/>
                  <a:gd name="T98" fmla="*/ 116 w 154"/>
                  <a:gd name="T99" fmla="*/ 10 h 614"/>
                  <a:gd name="T100" fmla="*/ 107 w 154"/>
                  <a:gd name="T101" fmla="*/ 6 h 614"/>
                  <a:gd name="T102" fmla="*/ 98 w 154"/>
                  <a:gd name="T103" fmla="*/ 2 h 614"/>
                  <a:gd name="T104" fmla="*/ 87 w 154"/>
                  <a:gd name="T105" fmla="*/ 0 h 614"/>
                  <a:gd name="T106" fmla="*/ 78 w 154"/>
                  <a:gd name="T107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4" h="614">
                    <a:moveTo>
                      <a:pt x="146" y="226"/>
                    </a:moveTo>
                    <a:lnTo>
                      <a:pt x="9" y="226"/>
                    </a:lnTo>
                    <a:lnTo>
                      <a:pt x="9" y="614"/>
                    </a:lnTo>
                    <a:lnTo>
                      <a:pt x="146" y="614"/>
                    </a:lnTo>
                    <a:lnTo>
                      <a:pt x="146" y="226"/>
                    </a:lnTo>
                    <a:close/>
                    <a:moveTo>
                      <a:pt x="78" y="0"/>
                    </a:moveTo>
                    <a:lnTo>
                      <a:pt x="67" y="0"/>
                    </a:lnTo>
                    <a:lnTo>
                      <a:pt x="57" y="2"/>
                    </a:lnTo>
                    <a:lnTo>
                      <a:pt x="47" y="6"/>
                    </a:lnTo>
                    <a:lnTo>
                      <a:pt x="39" y="10"/>
                    </a:lnTo>
                    <a:lnTo>
                      <a:pt x="30" y="16"/>
                    </a:lnTo>
                    <a:lnTo>
                      <a:pt x="23" y="23"/>
                    </a:lnTo>
                    <a:lnTo>
                      <a:pt x="16" y="30"/>
                    </a:lnTo>
                    <a:lnTo>
                      <a:pt x="11" y="38"/>
                    </a:lnTo>
                    <a:lnTo>
                      <a:pt x="7" y="48"/>
                    </a:lnTo>
                    <a:lnTo>
                      <a:pt x="3" y="56"/>
                    </a:lnTo>
                    <a:lnTo>
                      <a:pt x="1" y="67"/>
                    </a:lnTo>
                    <a:lnTo>
                      <a:pt x="0" y="77"/>
                    </a:lnTo>
                    <a:lnTo>
                      <a:pt x="1" y="87"/>
                    </a:lnTo>
                    <a:lnTo>
                      <a:pt x="3" y="97"/>
                    </a:lnTo>
                    <a:lnTo>
                      <a:pt x="7" y="107"/>
                    </a:lnTo>
                    <a:lnTo>
                      <a:pt x="11" y="115"/>
                    </a:lnTo>
                    <a:lnTo>
                      <a:pt x="16" y="124"/>
                    </a:lnTo>
                    <a:lnTo>
                      <a:pt x="23" y="131"/>
                    </a:lnTo>
                    <a:lnTo>
                      <a:pt x="30" y="138"/>
                    </a:lnTo>
                    <a:lnTo>
                      <a:pt x="39" y="143"/>
                    </a:lnTo>
                    <a:lnTo>
                      <a:pt x="47" y="148"/>
                    </a:lnTo>
                    <a:lnTo>
                      <a:pt x="57" y="151"/>
                    </a:lnTo>
                    <a:lnTo>
                      <a:pt x="67" y="153"/>
                    </a:lnTo>
                    <a:lnTo>
                      <a:pt x="78" y="154"/>
                    </a:lnTo>
                    <a:lnTo>
                      <a:pt x="87" y="153"/>
                    </a:lnTo>
                    <a:lnTo>
                      <a:pt x="98" y="151"/>
                    </a:lnTo>
                    <a:lnTo>
                      <a:pt x="107" y="148"/>
                    </a:lnTo>
                    <a:lnTo>
                      <a:pt x="116" y="143"/>
                    </a:lnTo>
                    <a:lnTo>
                      <a:pt x="124" y="138"/>
                    </a:lnTo>
                    <a:lnTo>
                      <a:pt x="131" y="131"/>
                    </a:lnTo>
                    <a:lnTo>
                      <a:pt x="138" y="124"/>
                    </a:lnTo>
                    <a:lnTo>
                      <a:pt x="143" y="115"/>
                    </a:lnTo>
                    <a:lnTo>
                      <a:pt x="149" y="107"/>
                    </a:lnTo>
                    <a:lnTo>
                      <a:pt x="152" y="97"/>
                    </a:lnTo>
                    <a:lnTo>
                      <a:pt x="154" y="87"/>
                    </a:lnTo>
                    <a:lnTo>
                      <a:pt x="154" y="77"/>
                    </a:lnTo>
                    <a:lnTo>
                      <a:pt x="154" y="67"/>
                    </a:lnTo>
                    <a:lnTo>
                      <a:pt x="152" y="56"/>
                    </a:lnTo>
                    <a:lnTo>
                      <a:pt x="149" y="48"/>
                    </a:lnTo>
                    <a:lnTo>
                      <a:pt x="143" y="38"/>
                    </a:lnTo>
                    <a:lnTo>
                      <a:pt x="138" y="30"/>
                    </a:lnTo>
                    <a:lnTo>
                      <a:pt x="131" y="23"/>
                    </a:lnTo>
                    <a:lnTo>
                      <a:pt x="124" y="16"/>
                    </a:lnTo>
                    <a:lnTo>
                      <a:pt x="116" y="10"/>
                    </a:lnTo>
                    <a:lnTo>
                      <a:pt x="107" y="6"/>
                    </a:lnTo>
                    <a:lnTo>
                      <a:pt x="98" y="2"/>
                    </a:lnTo>
                    <a:lnTo>
                      <a:pt x="87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1" name="Freeform 26"/>
              <p:cNvSpPr>
                <a:spLocks/>
              </p:cNvSpPr>
              <p:nvPr userDrawn="1"/>
            </p:nvSpPr>
            <p:spPr bwMode="auto">
              <a:xfrm>
                <a:off x="5472113" y="4289425"/>
                <a:ext cx="46037" cy="88900"/>
              </a:xfrm>
              <a:custGeom>
                <a:avLst/>
                <a:gdLst>
                  <a:gd name="T0" fmla="*/ 182 w 260"/>
                  <a:gd name="T1" fmla="*/ 230 h 505"/>
                  <a:gd name="T2" fmla="*/ 260 w 260"/>
                  <a:gd name="T3" fmla="*/ 230 h 505"/>
                  <a:gd name="T4" fmla="*/ 260 w 260"/>
                  <a:gd name="T5" fmla="*/ 117 h 505"/>
                  <a:gd name="T6" fmla="*/ 182 w 260"/>
                  <a:gd name="T7" fmla="*/ 117 h 505"/>
                  <a:gd name="T8" fmla="*/ 182 w 260"/>
                  <a:gd name="T9" fmla="*/ 0 h 505"/>
                  <a:gd name="T10" fmla="*/ 45 w 260"/>
                  <a:gd name="T11" fmla="*/ 0 h 505"/>
                  <a:gd name="T12" fmla="*/ 45 w 260"/>
                  <a:gd name="T13" fmla="*/ 117 h 505"/>
                  <a:gd name="T14" fmla="*/ 0 w 260"/>
                  <a:gd name="T15" fmla="*/ 117 h 505"/>
                  <a:gd name="T16" fmla="*/ 0 w 260"/>
                  <a:gd name="T17" fmla="*/ 230 h 505"/>
                  <a:gd name="T18" fmla="*/ 45 w 260"/>
                  <a:gd name="T19" fmla="*/ 230 h 505"/>
                  <a:gd name="T20" fmla="*/ 45 w 260"/>
                  <a:gd name="T21" fmla="*/ 505 h 505"/>
                  <a:gd name="T22" fmla="*/ 182 w 260"/>
                  <a:gd name="T23" fmla="*/ 505 h 505"/>
                  <a:gd name="T24" fmla="*/ 182 w 260"/>
                  <a:gd name="T25" fmla="*/ 230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0" h="505">
                    <a:moveTo>
                      <a:pt x="182" y="230"/>
                    </a:moveTo>
                    <a:lnTo>
                      <a:pt x="260" y="230"/>
                    </a:lnTo>
                    <a:lnTo>
                      <a:pt x="260" y="117"/>
                    </a:lnTo>
                    <a:lnTo>
                      <a:pt x="182" y="117"/>
                    </a:lnTo>
                    <a:lnTo>
                      <a:pt x="182" y="0"/>
                    </a:lnTo>
                    <a:lnTo>
                      <a:pt x="45" y="0"/>
                    </a:lnTo>
                    <a:lnTo>
                      <a:pt x="45" y="117"/>
                    </a:lnTo>
                    <a:lnTo>
                      <a:pt x="0" y="117"/>
                    </a:lnTo>
                    <a:lnTo>
                      <a:pt x="0" y="230"/>
                    </a:lnTo>
                    <a:lnTo>
                      <a:pt x="45" y="230"/>
                    </a:lnTo>
                    <a:lnTo>
                      <a:pt x="45" y="505"/>
                    </a:lnTo>
                    <a:lnTo>
                      <a:pt x="182" y="505"/>
                    </a:lnTo>
                    <a:lnTo>
                      <a:pt x="182" y="2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2" name="Freeform 27"/>
              <p:cNvSpPr>
                <a:spLocks/>
              </p:cNvSpPr>
              <p:nvPr userDrawn="1"/>
            </p:nvSpPr>
            <p:spPr bwMode="auto">
              <a:xfrm>
                <a:off x="5521325" y="4306888"/>
                <a:ext cx="60325" cy="73025"/>
              </a:xfrm>
              <a:custGeom>
                <a:avLst/>
                <a:gdLst>
                  <a:gd name="T0" fmla="*/ 297 w 339"/>
                  <a:gd name="T1" fmla="*/ 13 h 414"/>
                  <a:gd name="T2" fmla="*/ 249 w 339"/>
                  <a:gd name="T3" fmla="*/ 4 h 414"/>
                  <a:gd name="T4" fmla="*/ 200 w 339"/>
                  <a:gd name="T5" fmla="*/ 0 h 414"/>
                  <a:gd name="T6" fmla="*/ 163 w 339"/>
                  <a:gd name="T7" fmla="*/ 2 h 414"/>
                  <a:gd name="T8" fmla="*/ 126 w 339"/>
                  <a:gd name="T9" fmla="*/ 12 h 414"/>
                  <a:gd name="T10" fmla="*/ 93 w 339"/>
                  <a:gd name="T11" fmla="*/ 26 h 414"/>
                  <a:gd name="T12" fmla="*/ 65 w 339"/>
                  <a:gd name="T13" fmla="*/ 48 h 414"/>
                  <a:gd name="T14" fmla="*/ 44 w 339"/>
                  <a:gd name="T15" fmla="*/ 76 h 414"/>
                  <a:gd name="T16" fmla="*/ 31 w 339"/>
                  <a:gd name="T17" fmla="*/ 110 h 414"/>
                  <a:gd name="T18" fmla="*/ 30 w 339"/>
                  <a:gd name="T19" fmla="*/ 150 h 414"/>
                  <a:gd name="T20" fmla="*/ 37 w 339"/>
                  <a:gd name="T21" fmla="*/ 181 h 414"/>
                  <a:gd name="T22" fmla="*/ 51 w 339"/>
                  <a:gd name="T23" fmla="*/ 204 h 414"/>
                  <a:gd name="T24" fmla="*/ 69 w 339"/>
                  <a:gd name="T25" fmla="*/ 221 h 414"/>
                  <a:gd name="T26" fmla="*/ 99 w 339"/>
                  <a:gd name="T27" fmla="*/ 235 h 414"/>
                  <a:gd name="T28" fmla="*/ 148 w 339"/>
                  <a:gd name="T29" fmla="*/ 247 h 414"/>
                  <a:gd name="T30" fmla="*/ 181 w 339"/>
                  <a:gd name="T31" fmla="*/ 257 h 414"/>
                  <a:gd name="T32" fmla="*/ 194 w 339"/>
                  <a:gd name="T33" fmla="*/ 265 h 414"/>
                  <a:gd name="T34" fmla="*/ 201 w 339"/>
                  <a:gd name="T35" fmla="*/ 277 h 414"/>
                  <a:gd name="T36" fmla="*/ 200 w 339"/>
                  <a:gd name="T37" fmla="*/ 290 h 414"/>
                  <a:gd name="T38" fmla="*/ 193 w 339"/>
                  <a:gd name="T39" fmla="*/ 302 h 414"/>
                  <a:gd name="T40" fmla="*/ 172 w 339"/>
                  <a:gd name="T41" fmla="*/ 310 h 414"/>
                  <a:gd name="T42" fmla="*/ 150 w 339"/>
                  <a:gd name="T43" fmla="*/ 311 h 414"/>
                  <a:gd name="T44" fmla="*/ 122 w 339"/>
                  <a:gd name="T45" fmla="*/ 306 h 414"/>
                  <a:gd name="T46" fmla="*/ 93 w 339"/>
                  <a:gd name="T47" fmla="*/ 296 h 414"/>
                  <a:gd name="T48" fmla="*/ 65 w 339"/>
                  <a:gd name="T49" fmla="*/ 282 h 414"/>
                  <a:gd name="T50" fmla="*/ 0 w 339"/>
                  <a:gd name="T51" fmla="*/ 369 h 414"/>
                  <a:gd name="T52" fmla="*/ 55 w 339"/>
                  <a:gd name="T53" fmla="*/ 395 h 414"/>
                  <a:gd name="T54" fmla="*/ 115 w 339"/>
                  <a:gd name="T55" fmla="*/ 411 h 414"/>
                  <a:gd name="T56" fmla="*/ 170 w 339"/>
                  <a:gd name="T57" fmla="*/ 413 h 414"/>
                  <a:gd name="T58" fmla="*/ 210 w 339"/>
                  <a:gd name="T59" fmla="*/ 408 h 414"/>
                  <a:gd name="T60" fmla="*/ 248 w 339"/>
                  <a:gd name="T61" fmla="*/ 398 h 414"/>
                  <a:gd name="T62" fmla="*/ 281 w 339"/>
                  <a:gd name="T63" fmla="*/ 379 h 414"/>
                  <a:gd name="T64" fmla="*/ 309 w 339"/>
                  <a:gd name="T65" fmla="*/ 355 h 414"/>
                  <a:gd name="T66" fmla="*/ 328 w 339"/>
                  <a:gd name="T67" fmla="*/ 323 h 414"/>
                  <a:gd name="T68" fmla="*/ 338 w 339"/>
                  <a:gd name="T69" fmla="*/ 283 h 414"/>
                  <a:gd name="T70" fmla="*/ 335 w 339"/>
                  <a:gd name="T71" fmla="*/ 236 h 414"/>
                  <a:gd name="T72" fmla="*/ 327 w 339"/>
                  <a:gd name="T73" fmla="*/ 217 h 414"/>
                  <a:gd name="T74" fmla="*/ 307 w 339"/>
                  <a:gd name="T75" fmla="*/ 190 h 414"/>
                  <a:gd name="T76" fmla="*/ 271 w 339"/>
                  <a:gd name="T77" fmla="*/ 167 h 414"/>
                  <a:gd name="T78" fmla="*/ 226 w 339"/>
                  <a:gd name="T79" fmla="*/ 154 h 414"/>
                  <a:gd name="T80" fmla="*/ 198 w 339"/>
                  <a:gd name="T81" fmla="*/ 149 h 414"/>
                  <a:gd name="T82" fmla="*/ 171 w 339"/>
                  <a:gd name="T83" fmla="*/ 136 h 414"/>
                  <a:gd name="T84" fmla="*/ 165 w 339"/>
                  <a:gd name="T85" fmla="*/ 125 h 414"/>
                  <a:gd name="T86" fmla="*/ 166 w 339"/>
                  <a:gd name="T87" fmla="*/ 113 h 414"/>
                  <a:gd name="T88" fmla="*/ 175 w 339"/>
                  <a:gd name="T89" fmla="*/ 103 h 414"/>
                  <a:gd name="T90" fmla="*/ 194 w 339"/>
                  <a:gd name="T91" fmla="*/ 95 h 414"/>
                  <a:gd name="T92" fmla="*/ 220 w 339"/>
                  <a:gd name="T93" fmla="*/ 94 h 414"/>
                  <a:gd name="T94" fmla="*/ 259 w 339"/>
                  <a:gd name="T95" fmla="*/ 103 h 414"/>
                  <a:gd name="T96" fmla="*/ 328 w 339"/>
                  <a:gd name="T97" fmla="*/ 25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9" h="414">
                    <a:moveTo>
                      <a:pt x="328" y="25"/>
                    </a:moveTo>
                    <a:lnTo>
                      <a:pt x="312" y="19"/>
                    </a:lnTo>
                    <a:lnTo>
                      <a:pt x="297" y="13"/>
                    </a:lnTo>
                    <a:lnTo>
                      <a:pt x="281" y="9"/>
                    </a:lnTo>
                    <a:lnTo>
                      <a:pt x="265" y="6"/>
                    </a:lnTo>
                    <a:lnTo>
                      <a:pt x="249" y="4"/>
                    </a:lnTo>
                    <a:lnTo>
                      <a:pt x="233" y="1"/>
                    </a:lnTo>
                    <a:lnTo>
                      <a:pt x="217" y="0"/>
                    </a:lnTo>
                    <a:lnTo>
                      <a:pt x="200" y="0"/>
                    </a:lnTo>
                    <a:lnTo>
                      <a:pt x="187" y="0"/>
                    </a:lnTo>
                    <a:lnTo>
                      <a:pt x="175" y="1"/>
                    </a:lnTo>
                    <a:lnTo>
                      <a:pt x="163" y="2"/>
                    </a:lnTo>
                    <a:lnTo>
                      <a:pt x="150" y="5"/>
                    </a:lnTo>
                    <a:lnTo>
                      <a:pt x="138" y="8"/>
                    </a:lnTo>
                    <a:lnTo>
                      <a:pt x="126" y="12"/>
                    </a:lnTo>
                    <a:lnTo>
                      <a:pt x="114" y="16"/>
                    </a:lnTo>
                    <a:lnTo>
                      <a:pt x="104" y="21"/>
                    </a:lnTo>
                    <a:lnTo>
                      <a:pt x="93" y="26"/>
                    </a:lnTo>
                    <a:lnTo>
                      <a:pt x="83" y="33"/>
                    </a:lnTo>
                    <a:lnTo>
                      <a:pt x="73" y="40"/>
                    </a:lnTo>
                    <a:lnTo>
                      <a:pt x="65" y="48"/>
                    </a:lnTo>
                    <a:lnTo>
                      <a:pt x="57" y="56"/>
                    </a:lnTo>
                    <a:lnTo>
                      <a:pt x="51" y="66"/>
                    </a:lnTo>
                    <a:lnTo>
                      <a:pt x="44" y="76"/>
                    </a:lnTo>
                    <a:lnTo>
                      <a:pt x="39" y="86"/>
                    </a:lnTo>
                    <a:lnTo>
                      <a:pt x="35" y="98"/>
                    </a:lnTo>
                    <a:lnTo>
                      <a:pt x="31" y="110"/>
                    </a:lnTo>
                    <a:lnTo>
                      <a:pt x="30" y="124"/>
                    </a:lnTo>
                    <a:lnTo>
                      <a:pt x="29" y="137"/>
                    </a:lnTo>
                    <a:lnTo>
                      <a:pt x="30" y="150"/>
                    </a:lnTo>
                    <a:lnTo>
                      <a:pt x="31" y="162"/>
                    </a:lnTo>
                    <a:lnTo>
                      <a:pt x="34" y="172"/>
                    </a:lnTo>
                    <a:lnTo>
                      <a:pt x="37" y="181"/>
                    </a:lnTo>
                    <a:lnTo>
                      <a:pt x="41" y="190"/>
                    </a:lnTo>
                    <a:lnTo>
                      <a:pt x="45" y="197"/>
                    </a:lnTo>
                    <a:lnTo>
                      <a:pt x="51" y="204"/>
                    </a:lnTo>
                    <a:lnTo>
                      <a:pt x="56" y="210"/>
                    </a:lnTo>
                    <a:lnTo>
                      <a:pt x="63" y="216"/>
                    </a:lnTo>
                    <a:lnTo>
                      <a:pt x="69" y="221"/>
                    </a:lnTo>
                    <a:lnTo>
                      <a:pt x="77" y="225"/>
                    </a:lnTo>
                    <a:lnTo>
                      <a:pt x="84" y="229"/>
                    </a:lnTo>
                    <a:lnTo>
                      <a:pt x="99" y="235"/>
                    </a:lnTo>
                    <a:lnTo>
                      <a:pt x="115" y="239"/>
                    </a:lnTo>
                    <a:lnTo>
                      <a:pt x="132" y="244"/>
                    </a:lnTo>
                    <a:lnTo>
                      <a:pt x="148" y="247"/>
                    </a:lnTo>
                    <a:lnTo>
                      <a:pt x="162" y="250"/>
                    </a:lnTo>
                    <a:lnTo>
                      <a:pt x="175" y="254"/>
                    </a:lnTo>
                    <a:lnTo>
                      <a:pt x="181" y="257"/>
                    </a:lnTo>
                    <a:lnTo>
                      <a:pt x="185" y="259"/>
                    </a:lnTo>
                    <a:lnTo>
                      <a:pt x="191" y="262"/>
                    </a:lnTo>
                    <a:lnTo>
                      <a:pt x="194" y="265"/>
                    </a:lnTo>
                    <a:lnTo>
                      <a:pt x="197" y="268"/>
                    </a:lnTo>
                    <a:lnTo>
                      <a:pt x="199" y="273"/>
                    </a:lnTo>
                    <a:lnTo>
                      <a:pt x="201" y="277"/>
                    </a:lnTo>
                    <a:lnTo>
                      <a:pt x="201" y="282"/>
                    </a:lnTo>
                    <a:lnTo>
                      <a:pt x="201" y="287"/>
                    </a:lnTo>
                    <a:lnTo>
                      <a:pt x="200" y="290"/>
                    </a:lnTo>
                    <a:lnTo>
                      <a:pt x="199" y="293"/>
                    </a:lnTo>
                    <a:lnTo>
                      <a:pt x="197" y="296"/>
                    </a:lnTo>
                    <a:lnTo>
                      <a:pt x="193" y="302"/>
                    </a:lnTo>
                    <a:lnTo>
                      <a:pt x="186" y="305"/>
                    </a:lnTo>
                    <a:lnTo>
                      <a:pt x="180" y="308"/>
                    </a:lnTo>
                    <a:lnTo>
                      <a:pt x="172" y="310"/>
                    </a:lnTo>
                    <a:lnTo>
                      <a:pt x="166" y="311"/>
                    </a:lnTo>
                    <a:lnTo>
                      <a:pt x="158" y="313"/>
                    </a:lnTo>
                    <a:lnTo>
                      <a:pt x="150" y="311"/>
                    </a:lnTo>
                    <a:lnTo>
                      <a:pt x="141" y="310"/>
                    </a:lnTo>
                    <a:lnTo>
                      <a:pt x="132" y="309"/>
                    </a:lnTo>
                    <a:lnTo>
                      <a:pt x="122" y="306"/>
                    </a:lnTo>
                    <a:lnTo>
                      <a:pt x="112" y="303"/>
                    </a:lnTo>
                    <a:lnTo>
                      <a:pt x="102" y="300"/>
                    </a:lnTo>
                    <a:lnTo>
                      <a:pt x="93" y="296"/>
                    </a:lnTo>
                    <a:lnTo>
                      <a:pt x="83" y="292"/>
                    </a:lnTo>
                    <a:lnTo>
                      <a:pt x="73" y="288"/>
                    </a:lnTo>
                    <a:lnTo>
                      <a:pt x="65" y="282"/>
                    </a:lnTo>
                    <a:lnTo>
                      <a:pt x="57" y="278"/>
                    </a:lnTo>
                    <a:lnTo>
                      <a:pt x="50" y="273"/>
                    </a:lnTo>
                    <a:lnTo>
                      <a:pt x="0" y="369"/>
                    </a:lnTo>
                    <a:lnTo>
                      <a:pt x="17" y="379"/>
                    </a:lnTo>
                    <a:lnTo>
                      <a:pt x="37" y="388"/>
                    </a:lnTo>
                    <a:lnTo>
                      <a:pt x="55" y="395"/>
                    </a:lnTo>
                    <a:lnTo>
                      <a:pt x="76" y="402"/>
                    </a:lnTo>
                    <a:lnTo>
                      <a:pt x="95" y="407"/>
                    </a:lnTo>
                    <a:lnTo>
                      <a:pt x="115" y="411"/>
                    </a:lnTo>
                    <a:lnTo>
                      <a:pt x="136" y="413"/>
                    </a:lnTo>
                    <a:lnTo>
                      <a:pt x="156" y="414"/>
                    </a:lnTo>
                    <a:lnTo>
                      <a:pt x="170" y="413"/>
                    </a:lnTo>
                    <a:lnTo>
                      <a:pt x="183" y="413"/>
                    </a:lnTo>
                    <a:lnTo>
                      <a:pt x="197" y="411"/>
                    </a:lnTo>
                    <a:lnTo>
                      <a:pt x="210" y="408"/>
                    </a:lnTo>
                    <a:lnTo>
                      <a:pt x="223" y="405"/>
                    </a:lnTo>
                    <a:lnTo>
                      <a:pt x="236" y="402"/>
                    </a:lnTo>
                    <a:lnTo>
                      <a:pt x="248" y="398"/>
                    </a:lnTo>
                    <a:lnTo>
                      <a:pt x="260" y="392"/>
                    </a:lnTo>
                    <a:lnTo>
                      <a:pt x="271" y="386"/>
                    </a:lnTo>
                    <a:lnTo>
                      <a:pt x="281" y="379"/>
                    </a:lnTo>
                    <a:lnTo>
                      <a:pt x="292" y="372"/>
                    </a:lnTo>
                    <a:lnTo>
                      <a:pt x="300" y="364"/>
                    </a:lnTo>
                    <a:lnTo>
                      <a:pt x="309" y="355"/>
                    </a:lnTo>
                    <a:lnTo>
                      <a:pt x="317" y="345"/>
                    </a:lnTo>
                    <a:lnTo>
                      <a:pt x="323" y="335"/>
                    </a:lnTo>
                    <a:lnTo>
                      <a:pt x="328" y="323"/>
                    </a:lnTo>
                    <a:lnTo>
                      <a:pt x="334" y="311"/>
                    </a:lnTo>
                    <a:lnTo>
                      <a:pt x="337" y="297"/>
                    </a:lnTo>
                    <a:lnTo>
                      <a:pt x="338" y="283"/>
                    </a:lnTo>
                    <a:lnTo>
                      <a:pt x="339" y="269"/>
                    </a:lnTo>
                    <a:lnTo>
                      <a:pt x="338" y="252"/>
                    </a:lnTo>
                    <a:lnTo>
                      <a:pt x="335" y="236"/>
                    </a:lnTo>
                    <a:lnTo>
                      <a:pt x="334" y="230"/>
                    </a:lnTo>
                    <a:lnTo>
                      <a:pt x="331" y="222"/>
                    </a:lnTo>
                    <a:lnTo>
                      <a:pt x="327" y="217"/>
                    </a:lnTo>
                    <a:lnTo>
                      <a:pt x="324" y="210"/>
                    </a:lnTo>
                    <a:lnTo>
                      <a:pt x="317" y="199"/>
                    </a:lnTo>
                    <a:lnTo>
                      <a:pt x="307" y="190"/>
                    </a:lnTo>
                    <a:lnTo>
                      <a:pt x="296" y="181"/>
                    </a:lnTo>
                    <a:lnTo>
                      <a:pt x="284" y="174"/>
                    </a:lnTo>
                    <a:lnTo>
                      <a:pt x="271" y="167"/>
                    </a:lnTo>
                    <a:lnTo>
                      <a:pt x="257" y="162"/>
                    </a:lnTo>
                    <a:lnTo>
                      <a:pt x="242" y="158"/>
                    </a:lnTo>
                    <a:lnTo>
                      <a:pt x="226" y="154"/>
                    </a:lnTo>
                    <a:lnTo>
                      <a:pt x="219" y="153"/>
                    </a:lnTo>
                    <a:lnTo>
                      <a:pt x="209" y="151"/>
                    </a:lnTo>
                    <a:lnTo>
                      <a:pt x="198" y="149"/>
                    </a:lnTo>
                    <a:lnTo>
                      <a:pt x="189" y="146"/>
                    </a:lnTo>
                    <a:lnTo>
                      <a:pt x="179" y="141"/>
                    </a:lnTo>
                    <a:lnTo>
                      <a:pt x="171" y="136"/>
                    </a:lnTo>
                    <a:lnTo>
                      <a:pt x="169" y="133"/>
                    </a:lnTo>
                    <a:lnTo>
                      <a:pt x="167" y="130"/>
                    </a:lnTo>
                    <a:lnTo>
                      <a:pt x="165" y="125"/>
                    </a:lnTo>
                    <a:lnTo>
                      <a:pt x="165" y="120"/>
                    </a:lnTo>
                    <a:lnTo>
                      <a:pt x="165" y="117"/>
                    </a:lnTo>
                    <a:lnTo>
                      <a:pt x="166" y="113"/>
                    </a:lnTo>
                    <a:lnTo>
                      <a:pt x="167" y="110"/>
                    </a:lnTo>
                    <a:lnTo>
                      <a:pt x="169" y="108"/>
                    </a:lnTo>
                    <a:lnTo>
                      <a:pt x="175" y="103"/>
                    </a:lnTo>
                    <a:lnTo>
                      <a:pt x="180" y="99"/>
                    </a:lnTo>
                    <a:lnTo>
                      <a:pt x="187" y="97"/>
                    </a:lnTo>
                    <a:lnTo>
                      <a:pt x="194" y="95"/>
                    </a:lnTo>
                    <a:lnTo>
                      <a:pt x="201" y="94"/>
                    </a:lnTo>
                    <a:lnTo>
                      <a:pt x="208" y="94"/>
                    </a:lnTo>
                    <a:lnTo>
                      <a:pt x="220" y="94"/>
                    </a:lnTo>
                    <a:lnTo>
                      <a:pt x="233" y="96"/>
                    </a:lnTo>
                    <a:lnTo>
                      <a:pt x="246" y="99"/>
                    </a:lnTo>
                    <a:lnTo>
                      <a:pt x="259" y="103"/>
                    </a:lnTo>
                    <a:lnTo>
                      <a:pt x="270" y="107"/>
                    </a:lnTo>
                    <a:lnTo>
                      <a:pt x="282" y="112"/>
                    </a:lnTo>
                    <a:lnTo>
                      <a:pt x="328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3" name="Freeform 28"/>
              <p:cNvSpPr>
                <a:spLocks noEditPoints="1"/>
              </p:cNvSpPr>
              <p:nvPr userDrawn="1"/>
            </p:nvSpPr>
            <p:spPr bwMode="auto">
              <a:xfrm>
                <a:off x="5591175" y="4267200"/>
                <a:ext cx="79375" cy="112713"/>
              </a:xfrm>
              <a:custGeom>
                <a:avLst/>
                <a:gdLst>
                  <a:gd name="T0" fmla="*/ 452 w 452"/>
                  <a:gd name="T1" fmla="*/ 628 h 641"/>
                  <a:gd name="T2" fmla="*/ 314 w 452"/>
                  <a:gd name="T3" fmla="*/ 0 h 641"/>
                  <a:gd name="T4" fmla="*/ 307 w 452"/>
                  <a:gd name="T5" fmla="*/ 269 h 641"/>
                  <a:gd name="T6" fmla="*/ 289 w 452"/>
                  <a:gd name="T7" fmla="*/ 255 h 641"/>
                  <a:gd name="T8" fmla="*/ 270 w 452"/>
                  <a:gd name="T9" fmla="*/ 245 h 641"/>
                  <a:gd name="T10" fmla="*/ 250 w 452"/>
                  <a:gd name="T11" fmla="*/ 236 h 641"/>
                  <a:gd name="T12" fmla="*/ 227 w 452"/>
                  <a:gd name="T13" fmla="*/ 231 h 641"/>
                  <a:gd name="T14" fmla="*/ 205 w 452"/>
                  <a:gd name="T15" fmla="*/ 227 h 641"/>
                  <a:gd name="T16" fmla="*/ 173 w 452"/>
                  <a:gd name="T17" fmla="*/ 228 h 641"/>
                  <a:gd name="T18" fmla="*/ 143 w 452"/>
                  <a:gd name="T19" fmla="*/ 234 h 641"/>
                  <a:gd name="T20" fmla="*/ 124 w 452"/>
                  <a:gd name="T21" fmla="*/ 240 h 641"/>
                  <a:gd name="T22" fmla="*/ 98 w 452"/>
                  <a:gd name="T23" fmla="*/ 252 h 641"/>
                  <a:gd name="T24" fmla="*/ 68 w 452"/>
                  <a:gd name="T25" fmla="*/ 275 h 641"/>
                  <a:gd name="T26" fmla="*/ 42 w 452"/>
                  <a:gd name="T27" fmla="*/ 304 h 641"/>
                  <a:gd name="T28" fmla="*/ 21 w 452"/>
                  <a:gd name="T29" fmla="*/ 336 h 641"/>
                  <a:gd name="T30" fmla="*/ 7 w 452"/>
                  <a:gd name="T31" fmla="*/ 373 h 641"/>
                  <a:gd name="T32" fmla="*/ 1 w 452"/>
                  <a:gd name="T33" fmla="*/ 412 h 641"/>
                  <a:gd name="T34" fmla="*/ 0 w 452"/>
                  <a:gd name="T35" fmla="*/ 450 h 641"/>
                  <a:gd name="T36" fmla="*/ 5 w 452"/>
                  <a:gd name="T37" fmla="*/ 482 h 641"/>
                  <a:gd name="T38" fmla="*/ 14 w 452"/>
                  <a:gd name="T39" fmla="*/ 513 h 641"/>
                  <a:gd name="T40" fmla="*/ 28 w 452"/>
                  <a:gd name="T41" fmla="*/ 541 h 641"/>
                  <a:gd name="T42" fmla="*/ 44 w 452"/>
                  <a:gd name="T43" fmla="*/ 566 h 641"/>
                  <a:gd name="T44" fmla="*/ 66 w 452"/>
                  <a:gd name="T45" fmla="*/ 589 h 641"/>
                  <a:gd name="T46" fmla="*/ 89 w 452"/>
                  <a:gd name="T47" fmla="*/ 608 h 641"/>
                  <a:gd name="T48" fmla="*/ 116 w 452"/>
                  <a:gd name="T49" fmla="*/ 624 h 641"/>
                  <a:gd name="T50" fmla="*/ 146 w 452"/>
                  <a:gd name="T51" fmla="*/ 634 h 641"/>
                  <a:gd name="T52" fmla="*/ 178 w 452"/>
                  <a:gd name="T53" fmla="*/ 640 h 641"/>
                  <a:gd name="T54" fmla="*/ 206 w 452"/>
                  <a:gd name="T55" fmla="*/ 640 h 641"/>
                  <a:gd name="T56" fmla="*/ 229 w 452"/>
                  <a:gd name="T57" fmla="*/ 638 h 641"/>
                  <a:gd name="T58" fmla="*/ 252 w 452"/>
                  <a:gd name="T59" fmla="*/ 631 h 641"/>
                  <a:gd name="T60" fmla="*/ 272 w 452"/>
                  <a:gd name="T61" fmla="*/ 622 h 641"/>
                  <a:gd name="T62" fmla="*/ 290 w 452"/>
                  <a:gd name="T63" fmla="*/ 610 h 641"/>
                  <a:gd name="T64" fmla="*/ 305 w 452"/>
                  <a:gd name="T65" fmla="*/ 593 h 641"/>
                  <a:gd name="T66" fmla="*/ 314 w 452"/>
                  <a:gd name="T67" fmla="*/ 585 h 641"/>
                  <a:gd name="T68" fmla="*/ 230 w 452"/>
                  <a:gd name="T69" fmla="*/ 347 h 641"/>
                  <a:gd name="T70" fmla="*/ 256 w 452"/>
                  <a:gd name="T71" fmla="*/ 350 h 641"/>
                  <a:gd name="T72" fmla="*/ 277 w 452"/>
                  <a:gd name="T73" fmla="*/ 359 h 641"/>
                  <a:gd name="T74" fmla="*/ 296 w 452"/>
                  <a:gd name="T75" fmla="*/ 373 h 641"/>
                  <a:gd name="T76" fmla="*/ 308 w 452"/>
                  <a:gd name="T77" fmla="*/ 390 h 641"/>
                  <a:gd name="T78" fmla="*/ 316 w 452"/>
                  <a:gd name="T79" fmla="*/ 411 h 641"/>
                  <a:gd name="T80" fmla="*/ 318 w 452"/>
                  <a:gd name="T81" fmla="*/ 434 h 641"/>
                  <a:gd name="T82" fmla="*/ 316 w 452"/>
                  <a:gd name="T83" fmla="*/ 458 h 641"/>
                  <a:gd name="T84" fmla="*/ 308 w 452"/>
                  <a:gd name="T85" fmla="*/ 478 h 641"/>
                  <a:gd name="T86" fmla="*/ 296 w 452"/>
                  <a:gd name="T87" fmla="*/ 496 h 641"/>
                  <a:gd name="T88" fmla="*/ 277 w 452"/>
                  <a:gd name="T89" fmla="*/ 509 h 641"/>
                  <a:gd name="T90" fmla="*/ 256 w 452"/>
                  <a:gd name="T91" fmla="*/ 518 h 641"/>
                  <a:gd name="T92" fmla="*/ 230 w 452"/>
                  <a:gd name="T93" fmla="*/ 521 h 641"/>
                  <a:gd name="T94" fmla="*/ 204 w 452"/>
                  <a:gd name="T95" fmla="*/ 518 h 641"/>
                  <a:gd name="T96" fmla="*/ 183 w 452"/>
                  <a:gd name="T97" fmla="*/ 509 h 641"/>
                  <a:gd name="T98" fmla="*/ 165 w 452"/>
                  <a:gd name="T99" fmla="*/ 496 h 641"/>
                  <a:gd name="T100" fmla="*/ 153 w 452"/>
                  <a:gd name="T101" fmla="*/ 478 h 641"/>
                  <a:gd name="T102" fmla="*/ 144 w 452"/>
                  <a:gd name="T103" fmla="*/ 458 h 641"/>
                  <a:gd name="T104" fmla="*/ 142 w 452"/>
                  <a:gd name="T105" fmla="*/ 434 h 641"/>
                  <a:gd name="T106" fmla="*/ 144 w 452"/>
                  <a:gd name="T107" fmla="*/ 411 h 641"/>
                  <a:gd name="T108" fmla="*/ 153 w 452"/>
                  <a:gd name="T109" fmla="*/ 390 h 641"/>
                  <a:gd name="T110" fmla="*/ 165 w 452"/>
                  <a:gd name="T111" fmla="*/ 373 h 641"/>
                  <a:gd name="T112" fmla="*/ 183 w 452"/>
                  <a:gd name="T113" fmla="*/ 359 h 641"/>
                  <a:gd name="T114" fmla="*/ 204 w 452"/>
                  <a:gd name="T115" fmla="*/ 350 h 641"/>
                  <a:gd name="T116" fmla="*/ 230 w 452"/>
                  <a:gd name="T117" fmla="*/ 347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2" h="641">
                    <a:moveTo>
                      <a:pt x="314" y="628"/>
                    </a:moveTo>
                    <a:lnTo>
                      <a:pt x="452" y="628"/>
                    </a:lnTo>
                    <a:lnTo>
                      <a:pt x="452" y="0"/>
                    </a:lnTo>
                    <a:lnTo>
                      <a:pt x="314" y="0"/>
                    </a:lnTo>
                    <a:lnTo>
                      <a:pt x="314" y="278"/>
                    </a:lnTo>
                    <a:lnTo>
                      <a:pt x="307" y="269"/>
                    </a:lnTo>
                    <a:lnTo>
                      <a:pt x="298" y="262"/>
                    </a:lnTo>
                    <a:lnTo>
                      <a:pt x="289" y="255"/>
                    </a:lnTo>
                    <a:lnTo>
                      <a:pt x="280" y="250"/>
                    </a:lnTo>
                    <a:lnTo>
                      <a:pt x="270" y="245"/>
                    </a:lnTo>
                    <a:lnTo>
                      <a:pt x="260" y="239"/>
                    </a:lnTo>
                    <a:lnTo>
                      <a:pt x="250" y="236"/>
                    </a:lnTo>
                    <a:lnTo>
                      <a:pt x="239" y="233"/>
                    </a:lnTo>
                    <a:lnTo>
                      <a:pt x="227" y="231"/>
                    </a:lnTo>
                    <a:lnTo>
                      <a:pt x="216" y="228"/>
                    </a:lnTo>
                    <a:lnTo>
                      <a:pt x="205" y="227"/>
                    </a:lnTo>
                    <a:lnTo>
                      <a:pt x="194" y="227"/>
                    </a:lnTo>
                    <a:lnTo>
                      <a:pt x="173" y="228"/>
                    </a:lnTo>
                    <a:lnTo>
                      <a:pt x="153" y="232"/>
                    </a:lnTo>
                    <a:lnTo>
                      <a:pt x="143" y="234"/>
                    </a:lnTo>
                    <a:lnTo>
                      <a:pt x="133" y="236"/>
                    </a:lnTo>
                    <a:lnTo>
                      <a:pt x="124" y="240"/>
                    </a:lnTo>
                    <a:lnTo>
                      <a:pt x="115" y="243"/>
                    </a:lnTo>
                    <a:lnTo>
                      <a:pt x="98" y="252"/>
                    </a:lnTo>
                    <a:lnTo>
                      <a:pt x="82" y="263"/>
                    </a:lnTo>
                    <a:lnTo>
                      <a:pt x="68" y="275"/>
                    </a:lnTo>
                    <a:lnTo>
                      <a:pt x="54" y="289"/>
                    </a:lnTo>
                    <a:lnTo>
                      <a:pt x="42" y="304"/>
                    </a:lnTo>
                    <a:lnTo>
                      <a:pt x="31" y="319"/>
                    </a:lnTo>
                    <a:lnTo>
                      <a:pt x="21" y="336"/>
                    </a:lnTo>
                    <a:lnTo>
                      <a:pt x="14" y="354"/>
                    </a:lnTo>
                    <a:lnTo>
                      <a:pt x="7" y="373"/>
                    </a:lnTo>
                    <a:lnTo>
                      <a:pt x="3" y="392"/>
                    </a:lnTo>
                    <a:lnTo>
                      <a:pt x="1" y="412"/>
                    </a:lnTo>
                    <a:lnTo>
                      <a:pt x="0" y="433"/>
                    </a:lnTo>
                    <a:lnTo>
                      <a:pt x="0" y="450"/>
                    </a:lnTo>
                    <a:lnTo>
                      <a:pt x="2" y="466"/>
                    </a:lnTo>
                    <a:lnTo>
                      <a:pt x="5" y="482"/>
                    </a:lnTo>
                    <a:lnTo>
                      <a:pt x="8" y="498"/>
                    </a:lnTo>
                    <a:lnTo>
                      <a:pt x="14" y="513"/>
                    </a:lnTo>
                    <a:lnTo>
                      <a:pt x="20" y="527"/>
                    </a:lnTo>
                    <a:lnTo>
                      <a:pt x="28" y="541"/>
                    </a:lnTo>
                    <a:lnTo>
                      <a:pt x="35" y="555"/>
                    </a:lnTo>
                    <a:lnTo>
                      <a:pt x="44" y="566"/>
                    </a:lnTo>
                    <a:lnTo>
                      <a:pt x="55" y="578"/>
                    </a:lnTo>
                    <a:lnTo>
                      <a:pt x="66" y="589"/>
                    </a:lnTo>
                    <a:lnTo>
                      <a:pt x="77" y="600"/>
                    </a:lnTo>
                    <a:lnTo>
                      <a:pt x="89" y="608"/>
                    </a:lnTo>
                    <a:lnTo>
                      <a:pt x="102" y="617"/>
                    </a:lnTo>
                    <a:lnTo>
                      <a:pt x="116" y="624"/>
                    </a:lnTo>
                    <a:lnTo>
                      <a:pt x="131" y="630"/>
                    </a:lnTo>
                    <a:lnTo>
                      <a:pt x="146" y="634"/>
                    </a:lnTo>
                    <a:lnTo>
                      <a:pt x="162" y="638"/>
                    </a:lnTo>
                    <a:lnTo>
                      <a:pt x="178" y="640"/>
                    </a:lnTo>
                    <a:lnTo>
                      <a:pt x="196" y="641"/>
                    </a:lnTo>
                    <a:lnTo>
                      <a:pt x="206" y="640"/>
                    </a:lnTo>
                    <a:lnTo>
                      <a:pt x="218" y="639"/>
                    </a:lnTo>
                    <a:lnTo>
                      <a:pt x="229" y="638"/>
                    </a:lnTo>
                    <a:lnTo>
                      <a:pt x="241" y="634"/>
                    </a:lnTo>
                    <a:lnTo>
                      <a:pt x="252" y="631"/>
                    </a:lnTo>
                    <a:lnTo>
                      <a:pt x="261" y="627"/>
                    </a:lnTo>
                    <a:lnTo>
                      <a:pt x="272" y="622"/>
                    </a:lnTo>
                    <a:lnTo>
                      <a:pt x="282" y="616"/>
                    </a:lnTo>
                    <a:lnTo>
                      <a:pt x="290" y="610"/>
                    </a:lnTo>
                    <a:lnTo>
                      <a:pt x="299" y="602"/>
                    </a:lnTo>
                    <a:lnTo>
                      <a:pt x="305" y="593"/>
                    </a:lnTo>
                    <a:lnTo>
                      <a:pt x="313" y="585"/>
                    </a:lnTo>
                    <a:lnTo>
                      <a:pt x="314" y="585"/>
                    </a:lnTo>
                    <a:lnTo>
                      <a:pt x="314" y="628"/>
                    </a:lnTo>
                    <a:close/>
                    <a:moveTo>
                      <a:pt x="230" y="347"/>
                    </a:moveTo>
                    <a:lnTo>
                      <a:pt x="244" y="347"/>
                    </a:lnTo>
                    <a:lnTo>
                      <a:pt x="256" y="350"/>
                    </a:lnTo>
                    <a:lnTo>
                      <a:pt x="268" y="353"/>
                    </a:lnTo>
                    <a:lnTo>
                      <a:pt x="277" y="359"/>
                    </a:lnTo>
                    <a:lnTo>
                      <a:pt x="287" y="365"/>
                    </a:lnTo>
                    <a:lnTo>
                      <a:pt x="296" y="373"/>
                    </a:lnTo>
                    <a:lnTo>
                      <a:pt x="302" y="381"/>
                    </a:lnTo>
                    <a:lnTo>
                      <a:pt x="308" y="390"/>
                    </a:lnTo>
                    <a:lnTo>
                      <a:pt x="313" y="401"/>
                    </a:lnTo>
                    <a:lnTo>
                      <a:pt x="316" y="411"/>
                    </a:lnTo>
                    <a:lnTo>
                      <a:pt x="318" y="422"/>
                    </a:lnTo>
                    <a:lnTo>
                      <a:pt x="318" y="434"/>
                    </a:lnTo>
                    <a:lnTo>
                      <a:pt x="318" y="446"/>
                    </a:lnTo>
                    <a:lnTo>
                      <a:pt x="316" y="458"/>
                    </a:lnTo>
                    <a:lnTo>
                      <a:pt x="313" y="468"/>
                    </a:lnTo>
                    <a:lnTo>
                      <a:pt x="308" y="478"/>
                    </a:lnTo>
                    <a:lnTo>
                      <a:pt x="302" y="488"/>
                    </a:lnTo>
                    <a:lnTo>
                      <a:pt x="296" y="496"/>
                    </a:lnTo>
                    <a:lnTo>
                      <a:pt x="287" y="503"/>
                    </a:lnTo>
                    <a:lnTo>
                      <a:pt x="277" y="509"/>
                    </a:lnTo>
                    <a:lnTo>
                      <a:pt x="268" y="515"/>
                    </a:lnTo>
                    <a:lnTo>
                      <a:pt x="256" y="518"/>
                    </a:lnTo>
                    <a:lnTo>
                      <a:pt x="244" y="520"/>
                    </a:lnTo>
                    <a:lnTo>
                      <a:pt x="230" y="521"/>
                    </a:lnTo>
                    <a:lnTo>
                      <a:pt x="216" y="520"/>
                    </a:lnTo>
                    <a:lnTo>
                      <a:pt x="204" y="518"/>
                    </a:lnTo>
                    <a:lnTo>
                      <a:pt x="192" y="515"/>
                    </a:lnTo>
                    <a:lnTo>
                      <a:pt x="183" y="509"/>
                    </a:lnTo>
                    <a:lnTo>
                      <a:pt x="173" y="503"/>
                    </a:lnTo>
                    <a:lnTo>
                      <a:pt x="165" y="496"/>
                    </a:lnTo>
                    <a:lnTo>
                      <a:pt x="158" y="488"/>
                    </a:lnTo>
                    <a:lnTo>
                      <a:pt x="153" y="478"/>
                    </a:lnTo>
                    <a:lnTo>
                      <a:pt x="147" y="468"/>
                    </a:lnTo>
                    <a:lnTo>
                      <a:pt x="144" y="458"/>
                    </a:lnTo>
                    <a:lnTo>
                      <a:pt x="142" y="446"/>
                    </a:lnTo>
                    <a:lnTo>
                      <a:pt x="142" y="434"/>
                    </a:lnTo>
                    <a:lnTo>
                      <a:pt x="142" y="422"/>
                    </a:lnTo>
                    <a:lnTo>
                      <a:pt x="144" y="411"/>
                    </a:lnTo>
                    <a:lnTo>
                      <a:pt x="147" y="401"/>
                    </a:lnTo>
                    <a:lnTo>
                      <a:pt x="153" y="390"/>
                    </a:lnTo>
                    <a:lnTo>
                      <a:pt x="158" y="381"/>
                    </a:lnTo>
                    <a:lnTo>
                      <a:pt x="165" y="373"/>
                    </a:lnTo>
                    <a:lnTo>
                      <a:pt x="173" y="365"/>
                    </a:lnTo>
                    <a:lnTo>
                      <a:pt x="183" y="359"/>
                    </a:lnTo>
                    <a:lnTo>
                      <a:pt x="192" y="353"/>
                    </a:lnTo>
                    <a:lnTo>
                      <a:pt x="204" y="350"/>
                    </a:lnTo>
                    <a:lnTo>
                      <a:pt x="216" y="347"/>
                    </a:lnTo>
                    <a:lnTo>
                      <a:pt x="230" y="3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4" name="Freeform 29"/>
              <p:cNvSpPr>
                <a:spLocks noEditPoints="1"/>
              </p:cNvSpPr>
              <p:nvPr userDrawn="1"/>
            </p:nvSpPr>
            <p:spPr bwMode="auto">
              <a:xfrm>
                <a:off x="5680075" y="4306888"/>
                <a:ext cx="76200" cy="73025"/>
              </a:xfrm>
              <a:custGeom>
                <a:avLst/>
                <a:gdLst>
                  <a:gd name="T0" fmla="*/ 146 w 427"/>
                  <a:gd name="T1" fmla="*/ 132 h 414"/>
                  <a:gd name="T2" fmla="*/ 162 w 427"/>
                  <a:gd name="T3" fmla="*/ 110 h 414"/>
                  <a:gd name="T4" fmla="*/ 184 w 427"/>
                  <a:gd name="T5" fmla="*/ 96 h 414"/>
                  <a:gd name="T6" fmla="*/ 212 w 427"/>
                  <a:gd name="T7" fmla="*/ 90 h 414"/>
                  <a:gd name="T8" fmla="*/ 240 w 427"/>
                  <a:gd name="T9" fmla="*/ 91 h 414"/>
                  <a:gd name="T10" fmla="*/ 265 w 427"/>
                  <a:gd name="T11" fmla="*/ 100 h 414"/>
                  <a:gd name="T12" fmla="*/ 284 w 427"/>
                  <a:gd name="T13" fmla="*/ 118 h 414"/>
                  <a:gd name="T14" fmla="*/ 297 w 427"/>
                  <a:gd name="T15" fmla="*/ 141 h 414"/>
                  <a:gd name="T16" fmla="*/ 427 w 427"/>
                  <a:gd name="T17" fmla="*/ 216 h 414"/>
                  <a:gd name="T18" fmla="*/ 423 w 427"/>
                  <a:gd name="T19" fmla="*/ 168 h 414"/>
                  <a:gd name="T20" fmla="*/ 413 w 427"/>
                  <a:gd name="T21" fmla="*/ 126 h 414"/>
                  <a:gd name="T22" fmla="*/ 395 w 427"/>
                  <a:gd name="T23" fmla="*/ 89 h 414"/>
                  <a:gd name="T24" fmla="*/ 371 w 427"/>
                  <a:gd name="T25" fmla="*/ 58 h 414"/>
                  <a:gd name="T26" fmla="*/ 341 w 427"/>
                  <a:gd name="T27" fmla="*/ 34 h 414"/>
                  <a:gd name="T28" fmla="*/ 304 w 427"/>
                  <a:gd name="T29" fmla="*/ 15 h 414"/>
                  <a:gd name="T30" fmla="*/ 262 w 427"/>
                  <a:gd name="T31" fmla="*/ 4 h 414"/>
                  <a:gd name="T32" fmla="*/ 215 w 427"/>
                  <a:gd name="T33" fmla="*/ 0 h 414"/>
                  <a:gd name="T34" fmla="*/ 148 w 427"/>
                  <a:gd name="T35" fmla="*/ 8 h 414"/>
                  <a:gd name="T36" fmla="*/ 91 w 427"/>
                  <a:gd name="T37" fmla="*/ 32 h 414"/>
                  <a:gd name="T38" fmla="*/ 46 w 427"/>
                  <a:gd name="T39" fmla="*/ 69 h 414"/>
                  <a:gd name="T40" fmla="*/ 16 w 427"/>
                  <a:gd name="T41" fmla="*/ 120 h 414"/>
                  <a:gd name="T42" fmla="*/ 6 w 427"/>
                  <a:gd name="T43" fmla="*/ 150 h 414"/>
                  <a:gd name="T44" fmla="*/ 0 w 427"/>
                  <a:gd name="T45" fmla="*/ 207 h 414"/>
                  <a:gd name="T46" fmla="*/ 2 w 427"/>
                  <a:gd name="T47" fmla="*/ 244 h 414"/>
                  <a:gd name="T48" fmla="*/ 10 w 427"/>
                  <a:gd name="T49" fmla="*/ 276 h 414"/>
                  <a:gd name="T50" fmla="*/ 21 w 427"/>
                  <a:gd name="T51" fmla="*/ 305 h 414"/>
                  <a:gd name="T52" fmla="*/ 38 w 427"/>
                  <a:gd name="T53" fmla="*/ 331 h 414"/>
                  <a:gd name="T54" fmla="*/ 57 w 427"/>
                  <a:gd name="T55" fmla="*/ 353 h 414"/>
                  <a:gd name="T56" fmla="*/ 97 w 427"/>
                  <a:gd name="T57" fmla="*/ 384 h 414"/>
                  <a:gd name="T58" fmla="*/ 156 w 427"/>
                  <a:gd name="T59" fmla="*/ 406 h 414"/>
                  <a:gd name="T60" fmla="*/ 225 w 427"/>
                  <a:gd name="T61" fmla="*/ 414 h 414"/>
                  <a:gd name="T62" fmla="*/ 274 w 427"/>
                  <a:gd name="T63" fmla="*/ 409 h 414"/>
                  <a:gd name="T64" fmla="*/ 321 w 427"/>
                  <a:gd name="T65" fmla="*/ 395 h 414"/>
                  <a:gd name="T66" fmla="*/ 361 w 427"/>
                  <a:gd name="T67" fmla="*/ 372 h 414"/>
                  <a:gd name="T68" fmla="*/ 395 w 427"/>
                  <a:gd name="T69" fmla="*/ 339 h 414"/>
                  <a:gd name="T70" fmla="*/ 416 w 427"/>
                  <a:gd name="T71" fmla="*/ 296 h 414"/>
                  <a:gd name="T72" fmla="*/ 283 w 427"/>
                  <a:gd name="T73" fmla="*/ 289 h 414"/>
                  <a:gd name="T74" fmla="*/ 262 w 427"/>
                  <a:gd name="T75" fmla="*/ 308 h 414"/>
                  <a:gd name="T76" fmla="*/ 234 w 427"/>
                  <a:gd name="T77" fmla="*/ 316 h 414"/>
                  <a:gd name="T78" fmla="*/ 203 w 427"/>
                  <a:gd name="T79" fmla="*/ 315 h 414"/>
                  <a:gd name="T80" fmla="*/ 178 w 427"/>
                  <a:gd name="T81" fmla="*/ 307 h 414"/>
                  <a:gd name="T82" fmla="*/ 159 w 427"/>
                  <a:gd name="T83" fmla="*/ 294 h 414"/>
                  <a:gd name="T84" fmla="*/ 146 w 427"/>
                  <a:gd name="T85" fmla="*/ 275 h 414"/>
                  <a:gd name="T86" fmla="*/ 139 w 427"/>
                  <a:gd name="T87" fmla="*/ 250 h 414"/>
                  <a:gd name="T88" fmla="*/ 427 w 427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7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6" y="132"/>
                    </a:lnTo>
                    <a:lnTo>
                      <a:pt x="150" y="124"/>
                    </a:lnTo>
                    <a:lnTo>
                      <a:pt x="156" y="117"/>
                    </a:lnTo>
                    <a:lnTo>
                      <a:pt x="162" y="110"/>
                    </a:lnTo>
                    <a:lnTo>
                      <a:pt x="169" y="105"/>
                    </a:lnTo>
                    <a:lnTo>
                      <a:pt x="176" y="100"/>
                    </a:lnTo>
                    <a:lnTo>
                      <a:pt x="184" y="96"/>
                    </a:lnTo>
                    <a:lnTo>
                      <a:pt x="192" y="93"/>
                    </a:lnTo>
                    <a:lnTo>
                      <a:pt x="202" y="91"/>
                    </a:lnTo>
                    <a:lnTo>
                      <a:pt x="212" y="90"/>
                    </a:lnTo>
                    <a:lnTo>
                      <a:pt x="222" y="90"/>
                    </a:lnTo>
                    <a:lnTo>
                      <a:pt x="230" y="90"/>
                    </a:lnTo>
                    <a:lnTo>
                      <a:pt x="240" y="91"/>
                    </a:lnTo>
                    <a:lnTo>
                      <a:pt x="248" y="94"/>
                    </a:lnTo>
                    <a:lnTo>
                      <a:pt x="256" y="97"/>
                    </a:lnTo>
                    <a:lnTo>
                      <a:pt x="265" y="100"/>
                    </a:lnTo>
                    <a:lnTo>
                      <a:pt x="272" y="106"/>
                    </a:lnTo>
                    <a:lnTo>
                      <a:pt x="279" y="111"/>
                    </a:lnTo>
                    <a:lnTo>
                      <a:pt x="284" y="118"/>
                    </a:lnTo>
                    <a:lnTo>
                      <a:pt x="289" y="125"/>
                    </a:lnTo>
                    <a:lnTo>
                      <a:pt x="294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7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1" y="153"/>
                    </a:lnTo>
                    <a:lnTo>
                      <a:pt x="417" y="139"/>
                    </a:lnTo>
                    <a:lnTo>
                      <a:pt x="413" y="126"/>
                    </a:lnTo>
                    <a:lnTo>
                      <a:pt x="408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8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1" y="49"/>
                    </a:lnTo>
                    <a:lnTo>
                      <a:pt x="352" y="41"/>
                    </a:lnTo>
                    <a:lnTo>
                      <a:pt x="341" y="34"/>
                    </a:lnTo>
                    <a:lnTo>
                      <a:pt x="329" y="26"/>
                    </a:lnTo>
                    <a:lnTo>
                      <a:pt x="317" y="21"/>
                    </a:lnTo>
                    <a:lnTo>
                      <a:pt x="304" y="15"/>
                    </a:lnTo>
                    <a:lnTo>
                      <a:pt x="291" y="10"/>
                    </a:lnTo>
                    <a:lnTo>
                      <a:pt x="277" y="7"/>
                    </a:lnTo>
                    <a:lnTo>
                      <a:pt x="262" y="4"/>
                    </a:lnTo>
                    <a:lnTo>
                      <a:pt x="247" y="1"/>
                    </a:lnTo>
                    <a:lnTo>
                      <a:pt x="231" y="0"/>
                    </a:lnTo>
                    <a:lnTo>
                      <a:pt x="215" y="0"/>
                    </a:lnTo>
                    <a:lnTo>
                      <a:pt x="191" y="1"/>
                    </a:lnTo>
                    <a:lnTo>
                      <a:pt x="169" y="4"/>
                    </a:lnTo>
                    <a:lnTo>
                      <a:pt x="148" y="8"/>
                    </a:lnTo>
                    <a:lnTo>
                      <a:pt x="128" y="14"/>
                    </a:lnTo>
                    <a:lnTo>
                      <a:pt x="109" y="22"/>
                    </a:lnTo>
                    <a:lnTo>
                      <a:pt x="91" y="32"/>
                    </a:lnTo>
                    <a:lnTo>
                      <a:pt x="75" y="42"/>
                    </a:lnTo>
                    <a:lnTo>
                      <a:pt x="60" y="55"/>
                    </a:lnTo>
                    <a:lnTo>
                      <a:pt x="46" y="69"/>
                    </a:lnTo>
                    <a:lnTo>
                      <a:pt x="34" y="84"/>
                    </a:lnTo>
                    <a:lnTo>
                      <a:pt x="25" y="102"/>
                    </a:lnTo>
                    <a:lnTo>
                      <a:pt x="16" y="120"/>
                    </a:lnTo>
                    <a:lnTo>
                      <a:pt x="12" y="130"/>
                    </a:lnTo>
                    <a:lnTo>
                      <a:pt x="8" y="140"/>
                    </a:lnTo>
                    <a:lnTo>
                      <a:pt x="6" y="150"/>
                    </a:lnTo>
                    <a:lnTo>
                      <a:pt x="4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6" y="265"/>
                    </a:lnTo>
                    <a:lnTo>
                      <a:pt x="10" y="276"/>
                    </a:lnTo>
                    <a:lnTo>
                      <a:pt x="13" y="286"/>
                    </a:lnTo>
                    <a:lnTo>
                      <a:pt x="17" y="295"/>
                    </a:lnTo>
                    <a:lnTo>
                      <a:pt x="21" y="305"/>
                    </a:lnTo>
                    <a:lnTo>
                      <a:pt x="26" y="315"/>
                    </a:lnTo>
                    <a:lnTo>
                      <a:pt x="31" y="323"/>
                    </a:lnTo>
                    <a:lnTo>
                      <a:pt x="38" y="331"/>
                    </a:lnTo>
                    <a:lnTo>
                      <a:pt x="43" y="339"/>
                    </a:lnTo>
                    <a:lnTo>
                      <a:pt x="49" y="347"/>
                    </a:lnTo>
                    <a:lnTo>
                      <a:pt x="57" y="353"/>
                    </a:lnTo>
                    <a:lnTo>
                      <a:pt x="64" y="360"/>
                    </a:lnTo>
                    <a:lnTo>
                      <a:pt x="79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5" y="400"/>
                    </a:lnTo>
                    <a:lnTo>
                      <a:pt x="156" y="406"/>
                    </a:lnTo>
                    <a:lnTo>
                      <a:pt x="177" y="411"/>
                    </a:lnTo>
                    <a:lnTo>
                      <a:pt x="201" y="413"/>
                    </a:lnTo>
                    <a:lnTo>
                      <a:pt x="225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4" y="409"/>
                    </a:lnTo>
                    <a:lnTo>
                      <a:pt x="289" y="405"/>
                    </a:lnTo>
                    <a:lnTo>
                      <a:pt x="305" y="401"/>
                    </a:lnTo>
                    <a:lnTo>
                      <a:pt x="321" y="395"/>
                    </a:lnTo>
                    <a:lnTo>
                      <a:pt x="334" y="389"/>
                    </a:lnTo>
                    <a:lnTo>
                      <a:pt x="348" y="381"/>
                    </a:lnTo>
                    <a:lnTo>
                      <a:pt x="361" y="372"/>
                    </a:lnTo>
                    <a:lnTo>
                      <a:pt x="373" y="362"/>
                    </a:lnTo>
                    <a:lnTo>
                      <a:pt x="384" y="351"/>
                    </a:lnTo>
                    <a:lnTo>
                      <a:pt x="395" y="339"/>
                    </a:lnTo>
                    <a:lnTo>
                      <a:pt x="403" y="327"/>
                    </a:lnTo>
                    <a:lnTo>
                      <a:pt x="411" y="313"/>
                    </a:lnTo>
                    <a:lnTo>
                      <a:pt x="416" y="296"/>
                    </a:lnTo>
                    <a:lnTo>
                      <a:pt x="422" y="280"/>
                    </a:lnTo>
                    <a:lnTo>
                      <a:pt x="289" y="280"/>
                    </a:lnTo>
                    <a:lnTo>
                      <a:pt x="283" y="289"/>
                    </a:lnTo>
                    <a:lnTo>
                      <a:pt x="276" y="296"/>
                    </a:lnTo>
                    <a:lnTo>
                      <a:pt x="270" y="303"/>
                    </a:lnTo>
                    <a:lnTo>
                      <a:pt x="262" y="308"/>
                    </a:lnTo>
                    <a:lnTo>
                      <a:pt x="254" y="311"/>
                    </a:lnTo>
                    <a:lnTo>
                      <a:pt x="244" y="314"/>
                    </a:lnTo>
                    <a:lnTo>
                      <a:pt x="234" y="316"/>
                    </a:lnTo>
                    <a:lnTo>
                      <a:pt x="224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5" y="313"/>
                    </a:lnTo>
                    <a:lnTo>
                      <a:pt x="186" y="310"/>
                    </a:lnTo>
                    <a:lnTo>
                      <a:pt x="178" y="307"/>
                    </a:lnTo>
                    <a:lnTo>
                      <a:pt x="171" y="304"/>
                    </a:lnTo>
                    <a:lnTo>
                      <a:pt x="164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49" y="281"/>
                    </a:lnTo>
                    <a:lnTo>
                      <a:pt x="146" y="275"/>
                    </a:lnTo>
                    <a:lnTo>
                      <a:pt x="143" y="267"/>
                    </a:lnTo>
                    <a:lnTo>
                      <a:pt x="141" y="259"/>
                    </a:lnTo>
                    <a:lnTo>
                      <a:pt x="139" y="250"/>
                    </a:lnTo>
                    <a:lnTo>
                      <a:pt x="138" y="240"/>
                    </a:lnTo>
                    <a:lnTo>
                      <a:pt x="138" y="230"/>
                    </a:lnTo>
                    <a:lnTo>
                      <a:pt x="427" y="230"/>
                    </a:lnTo>
                    <a:lnTo>
                      <a:pt x="427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5" name="Freeform 30"/>
              <p:cNvSpPr>
                <a:spLocks noEditPoints="1"/>
              </p:cNvSpPr>
              <p:nvPr userDrawn="1"/>
            </p:nvSpPr>
            <p:spPr bwMode="auto">
              <a:xfrm>
                <a:off x="5765800" y="4306888"/>
                <a:ext cx="79375" cy="104775"/>
              </a:xfrm>
              <a:custGeom>
                <a:avLst/>
                <a:gdLst>
                  <a:gd name="T0" fmla="*/ 0 w 452"/>
                  <a:gd name="T1" fmla="*/ 13 h 595"/>
                  <a:gd name="T2" fmla="*/ 138 w 452"/>
                  <a:gd name="T3" fmla="*/ 595 h 595"/>
                  <a:gd name="T4" fmla="*/ 145 w 452"/>
                  <a:gd name="T5" fmla="*/ 372 h 595"/>
                  <a:gd name="T6" fmla="*/ 163 w 452"/>
                  <a:gd name="T7" fmla="*/ 386 h 595"/>
                  <a:gd name="T8" fmla="*/ 182 w 452"/>
                  <a:gd name="T9" fmla="*/ 397 h 595"/>
                  <a:gd name="T10" fmla="*/ 202 w 452"/>
                  <a:gd name="T11" fmla="*/ 405 h 595"/>
                  <a:gd name="T12" fmla="*/ 224 w 452"/>
                  <a:gd name="T13" fmla="*/ 411 h 595"/>
                  <a:gd name="T14" fmla="*/ 247 w 452"/>
                  <a:gd name="T15" fmla="*/ 413 h 595"/>
                  <a:gd name="T16" fmla="*/ 279 w 452"/>
                  <a:gd name="T17" fmla="*/ 413 h 595"/>
                  <a:gd name="T18" fmla="*/ 309 w 452"/>
                  <a:gd name="T19" fmla="*/ 407 h 595"/>
                  <a:gd name="T20" fmla="*/ 327 w 452"/>
                  <a:gd name="T21" fmla="*/ 401 h 595"/>
                  <a:gd name="T22" fmla="*/ 354 w 452"/>
                  <a:gd name="T23" fmla="*/ 388 h 595"/>
                  <a:gd name="T24" fmla="*/ 384 w 452"/>
                  <a:gd name="T25" fmla="*/ 366 h 595"/>
                  <a:gd name="T26" fmla="*/ 410 w 452"/>
                  <a:gd name="T27" fmla="*/ 338 h 595"/>
                  <a:gd name="T28" fmla="*/ 429 w 452"/>
                  <a:gd name="T29" fmla="*/ 305 h 595"/>
                  <a:gd name="T30" fmla="*/ 443 w 452"/>
                  <a:gd name="T31" fmla="*/ 268 h 595"/>
                  <a:gd name="T32" fmla="*/ 451 w 452"/>
                  <a:gd name="T33" fmla="*/ 229 h 595"/>
                  <a:gd name="T34" fmla="*/ 451 w 452"/>
                  <a:gd name="T35" fmla="*/ 191 h 595"/>
                  <a:gd name="T36" fmla="*/ 447 w 452"/>
                  <a:gd name="T37" fmla="*/ 160 h 595"/>
                  <a:gd name="T38" fmla="*/ 438 w 452"/>
                  <a:gd name="T39" fmla="*/ 128 h 595"/>
                  <a:gd name="T40" fmla="*/ 424 w 452"/>
                  <a:gd name="T41" fmla="*/ 100 h 595"/>
                  <a:gd name="T42" fmla="*/ 407 w 452"/>
                  <a:gd name="T43" fmla="*/ 74 h 595"/>
                  <a:gd name="T44" fmla="*/ 386 w 452"/>
                  <a:gd name="T45" fmla="*/ 51 h 595"/>
                  <a:gd name="T46" fmla="*/ 363 w 452"/>
                  <a:gd name="T47" fmla="*/ 32 h 595"/>
                  <a:gd name="T48" fmla="*/ 336 w 452"/>
                  <a:gd name="T49" fmla="*/ 16 h 595"/>
                  <a:gd name="T50" fmla="*/ 306 w 452"/>
                  <a:gd name="T51" fmla="*/ 6 h 595"/>
                  <a:gd name="T52" fmla="*/ 273 w 452"/>
                  <a:gd name="T53" fmla="*/ 0 h 595"/>
                  <a:gd name="T54" fmla="*/ 244 w 452"/>
                  <a:gd name="T55" fmla="*/ 0 h 595"/>
                  <a:gd name="T56" fmla="*/ 222 w 452"/>
                  <a:gd name="T57" fmla="*/ 4 h 595"/>
                  <a:gd name="T58" fmla="*/ 200 w 452"/>
                  <a:gd name="T59" fmla="*/ 10 h 595"/>
                  <a:gd name="T60" fmla="*/ 180 w 452"/>
                  <a:gd name="T61" fmla="*/ 19 h 595"/>
                  <a:gd name="T62" fmla="*/ 162 w 452"/>
                  <a:gd name="T63" fmla="*/ 32 h 595"/>
                  <a:gd name="T64" fmla="*/ 145 w 452"/>
                  <a:gd name="T65" fmla="*/ 48 h 595"/>
                  <a:gd name="T66" fmla="*/ 138 w 452"/>
                  <a:gd name="T67" fmla="*/ 56 h 595"/>
                  <a:gd name="T68" fmla="*/ 222 w 452"/>
                  <a:gd name="T69" fmla="*/ 120 h 595"/>
                  <a:gd name="T70" fmla="*/ 248 w 452"/>
                  <a:gd name="T71" fmla="*/ 123 h 595"/>
                  <a:gd name="T72" fmla="*/ 269 w 452"/>
                  <a:gd name="T73" fmla="*/ 132 h 595"/>
                  <a:gd name="T74" fmla="*/ 286 w 452"/>
                  <a:gd name="T75" fmla="*/ 146 h 595"/>
                  <a:gd name="T76" fmla="*/ 299 w 452"/>
                  <a:gd name="T77" fmla="*/ 163 h 595"/>
                  <a:gd name="T78" fmla="*/ 307 w 452"/>
                  <a:gd name="T79" fmla="*/ 184 h 595"/>
                  <a:gd name="T80" fmla="*/ 310 w 452"/>
                  <a:gd name="T81" fmla="*/ 207 h 595"/>
                  <a:gd name="T82" fmla="*/ 307 w 452"/>
                  <a:gd name="T83" fmla="*/ 231 h 595"/>
                  <a:gd name="T84" fmla="*/ 299 w 452"/>
                  <a:gd name="T85" fmla="*/ 251 h 595"/>
                  <a:gd name="T86" fmla="*/ 286 w 452"/>
                  <a:gd name="T87" fmla="*/ 269 h 595"/>
                  <a:gd name="T88" fmla="*/ 269 w 452"/>
                  <a:gd name="T89" fmla="*/ 282 h 595"/>
                  <a:gd name="T90" fmla="*/ 248 w 452"/>
                  <a:gd name="T91" fmla="*/ 291 h 595"/>
                  <a:gd name="T92" fmla="*/ 222 w 452"/>
                  <a:gd name="T93" fmla="*/ 294 h 595"/>
                  <a:gd name="T94" fmla="*/ 196 w 452"/>
                  <a:gd name="T95" fmla="*/ 291 h 595"/>
                  <a:gd name="T96" fmla="*/ 173 w 452"/>
                  <a:gd name="T97" fmla="*/ 282 h 595"/>
                  <a:gd name="T98" fmla="*/ 156 w 452"/>
                  <a:gd name="T99" fmla="*/ 269 h 595"/>
                  <a:gd name="T100" fmla="*/ 143 w 452"/>
                  <a:gd name="T101" fmla="*/ 251 h 595"/>
                  <a:gd name="T102" fmla="*/ 136 w 452"/>
                  <a:gd name="T103" fmla="*/ 231 h 595"/>
                  <a:gd name="T104" fmla="*/ 134 w 452"/>
                  <a:gd name="T105" fmla="*/ 207 h 595"/>
                  <a:gd name="T106" fmla="*/ 136 w 452"/>
                  <a:gd name="T107" fmla="*/ 184 h 595"/>
                  <a:gd name="T108" fmla="*/ 143 w 452"/>
                  <a:gd name="T109" fmla="*/ 163 h 595"/>
                  <a:gd name="T110" fmla="*/ 156 w 452"/>
                  <a:gd name="T111" fmla="*/ 146 h 595"/>
                  <a:gd name="T112" fmla="*/ 173 w 452"/>
                  <a:gd name="T113" fmla="*/ 132 h 595"/>
                  <a:gd name="T114" fmla="*/ 196 w 452"/>
                  <a:gd name="T115" fmla="*/ 123 h 595"/>
                  <a:gd name="T116" fmla="*/ 222 w 452"/>
                  <a:gd name="T117" fmla="*/ 120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2" h="595">
                    <a:moveTo>
                      <a:pt x="138" y="13"/>
                    </a:moveTo>
                    <a:lnTo>
                      <a:pt x="0" y="13"/>
                    </a:lnTo>
                    <a:lnTo>
                      <a:pt x="0" y="595"/>
                    </a:lnTo>
                    <a:lnTo>
                      <a:pt x="138" y="595"/>
                    </a:lnTo>
                    <a:lnTo>
                      <a:pt x="138" y="363"/>
                    </a:lnTo>
                    <a:lnTo>
                      <a:pt x="145" y="372"/>
                    </a:lnTo>
                    <a:lnTo>
                      <a:pt x="154" y="379"/>
                    </a:lnTo>
                    <a:lnTo>
                      <a:pt x="163" y="386"/>
                    </a:lnTo>
                    <a:lnTo>
                      <a:pt x="172" y="392"/>
                    </a:lnTo>
                    <a:lnTo>
                      <a:pt x="182" y="397"/>
                    </a:lnTo>
                    <a:lnTo>
                      <a:pt x="192" y="401"/>
                    </a:lnTo>
                    <a:lnTo>
                      <a:pt x="202" y="405"/>
                    </a:lnTo>
                    <a:lnTo>
                      <a:pt x="213" y="408"/>
                    </a:lnTo>
                    <a:lnTo>
                      <a:pt x="224" y="411"/>
                    </a:lnTo>
                    <a:lnTo>
                      <a:pt x="236" y="413"/>
                    </a:lnTo>
                    <a:lnTo>
                      <a:pt x="247" y="413"/>
                    </a:lnTo>
                    <a:lnTo>
                      <a:pt x="257" y="414"/>
                    </a:lnTo>
                    <a:lnTo>
                      <a:pt x="279" y="413"/>
                    </a:lnTo>
                    <a:lnTo>
                      <a:pt x="299" y="409"/>
                    </a:lnTo>
                    <a:lnTo>
                      <a:pt x="309" y="407"/>
                    </a:lnTo>
                    <a:lnTo>
                      <a:pt x="319" y="404"/>
                    </a:lnTo>
                    <a:lnTo>
                      <a:pt x="327" y="401"/>
                    </a:lnTo>
                    <a:lnTo>
                      <a:pt x="337" y="398"/>
                    </a:lnTo>
                    <a:lnTo>
                      <a:pt x="354" y="388"/>
                    </a:lnTo>
                    <a:lnTo>
                      <a:pt x="369" y="378"/>
                    </a:lnTo>
                    <a:lnTo>
                      <a:pt x="384" y="366"/>
                    </a:lnTo>
                    <a:lnTo>
                      <a:pt x="398" y="352"/>
                    </a:lnTo>
                    <a:lnTo>
                      <a:pt x="410" y="338"/>
                    </a:lnTo>
                    <a:lnTo>
                      <a:pt x="421" y="322"/>
                    </a:lnTo>
                    <a:lnTo>
                      <a:pt x="429" y="305"/>
                    </a:lnTo>
                    <a:lnTo>
                      <a:pt x="438" y="287"/>
                    </a:lnTo>
                    <a:lnTo>
                      <a:pt x="443" y="268"/>
                    </a:lnTo>
                    <a:lnTo>
                      <a:pt x="448" y="249"/>
                    </a:lnTo>
                    <a:lnTo>
                      <a:pt x="451" y="229"/>
                    </a:lnTo>
                    <a:lnTo>
                      <a:pt x="452" y="208"/>
                    </a:lnTo>
                    <a:lnTo>
                      <a:pt x="451" y="191"/>
                    </a:lnTo>
                    <a:lnTo>
                      <a:pt x="450" y="175"/>
                    </a:lnTo>
                    <a:lnTo>
                      <a:pt x="447" y="160"/>
                    </a:lnTo>
                    <a:lnTo>
                      <a:pt x="442" y="144"/>
                    </a:lnTo>
                    <a:lnTo>
                      <a:pt x="438" y="128"/>
                    </a:lnTo>
                    <a:lnTo>
                      <a:pt x="432" y="114"/>
                    </a:lnTo>
                    <a:lnTo>
                      <a:pt x="424" y="100"/>
                    </a:lnTo>
                    <a:lnTo>
                      <a:pt x="417" y="86"/>
                    </a:lnTo>
                    <a:lnTo>
                      <a:pt x="407" y="74"/>
                    </a:lnTo>
                    <a:lnTo>
                      <a:pt x="397" y="63"/>
                    </a:lnTo>
                    <a:lnTo>
                      <a:pt x="386" y="51"/>
                    </a:lnTo>
                    <a:lnTo>
                      <a:pt x="375" y="41"/>
                    </a:lnTo>
                    <a:lnTo>
                      <a:pt x="363" y="32"/>
                    </a:lnTo>
                    <a:lnTo>
                      <a:pt x="350" y="24"/>
                    </a:lnTo>
                    <a:lnTo>
                      <a:pt x="336" y="16"/>
                    </a:lnTo>
                    <a:lnTo>
                      <a:pt x="321" y="11"/>
                    </a:lnTo>
                    <a:lnTo>
                      <a:pt x="306" y="6"/>
                    </a:lnTo>
                    <a:lnTo>
                      <a:pt x="290" y="2"/>
                    </a:lnTo>
                    <a:lnTo>
                      <a:pt x="273" y="0"/>
                    </a:lnTo>
                    <a:lnTo>
                      <a:pt x="256" y="0"/>
                    </a:lnTo>
                    <a:lnTo>
                      <a:pt x="244" y="0"/>
                    </a:lnTo>
                    <a:lnTo>
                      <a:pt x="234" y="1"/>
                    </a:lnTo>
                    <a:lnTo>
                      <a:pt x="222" y="4"/>
                    </a:lnTo>
                    <a:lnTo>
                      <a:pt x="211" y="6"/>
                    </a:lnTo>
                    <a:lnTo>
                      <a:pt x="200" y="10"/>
                    </a:lnTo>
                    <a:lnTo>
                      <a:pt x="190" y="14"/>
                    </a:lnTo>
                    <a:lnTo>
                      <a:pt x="180" y="19"/>
                    </a:lnTo>
                    <a:lnTo>
                      <a:pt x="170" y="25"/>
                    </a:lnTo>
                    <a:lnTo>
                      <a:pt x="162" y="32"/>
                    </a:lnTo>
                    <a:lnTo>
                      <a:pt x="153" y="39"/>
                    </a:lnTo>
                    <a:lnTo>
                      <a:pt x="145" y="48"/>
                    </a:lnTo>
                    <a:lnTo>
                      <a:pt x="139" y="56"/>
                    </a:lnTo>
                    <a:lnTo>
                      <a:pt x="138" y="56"/>
                    </a:lnTo>
                    <a:lnTo>
                      <a:pt x="138" y="13"/>
                    </a:lnTo>
                    <a:close/>
                    <a:moveTo>
                      <a:pt x="222" y="120"/>
                    </a:moveTo>
                    <a:lnTo>
                      <a:pt x="235" y="120"/>
                    </a:lnTo>
                    <a:lnTo>
                      <a:pt x="248" y="123"/>
                    </a:lnTo>
                    <a:lnTo>
                      <a:pt x="258" y="126"/>
                    </a:lnTo>
                    <a:lnTo>
                      <a:pt x="269" y="132"/>
                    </a:lnTo>
                    <a:lnTo>
                      <a:pt x="279" y="138"/>
                    </a:lnTo>
                    <a:lnTo>
                      <a:pt x="286" y="146"/>
                    </a:lnTo>
                    <a:lnTo>
                      <a:pt x="294" y="154"/>
                    </a:lnTo>
                    <a:lnTo>
                      <a:pt x="299" y="163"/>
                    </a:lnTo>
                    <a:lnTo>
                      <a:pt x="304" y="174"/>
                    </a:lnTo>
                    <a:lnTo>
                      <a:pt x="307" y="184"/>
                    </a:lnTo>
                    <a:lnTo>
                      <a:pt x="309" y="195"/>
                    </a:lnTo>
                    <a:lnTo>
                      <a:pt x="310" y="207"/>
                    </a:lnTo>
                    <a:lnTo>
                      <a:pt x="309" y="219"/>
                    </a:lnTo>
                    <a:lnTo>
                      <a:pt x="307" y="231"/>
                    </a:lnTo>
                    <a:lnTo>
                      <a:pt x="304" y="241"/>
                    </a:lnTo>
                    <a:lnTo>
                      <a:pt x="299" y="251"/>
                    </a:lnTo>
                    <a:lnTo>
                      <a:pt x="294" y="261"/>
                    </a:lnTo>
                    <a:lnTo>
                      <a:pt x="286" y="269"/>
                    </a:lnTo>
                    <a:lnTo>
                      <a:pt x="279" y="276"/>
                    </a:lnTo>
                    <a:lnTo>
                      <a:pt x="269" y="282"/>
                    </a:lnTo>
                    <a:lnTo>
                      <a:pt x="258" y="288"/>
                    </a:lnTo>
                    <a:lnTo>
                      <a:pt x="248" y="291"/>
                    </a:lnTo>
                    <a:lnTo>
                      <a:pt x="235" y="293"/>
                    </a:lnTo>
                    <a:lnTo>
                      <a:pt x="222" y="294"/>
                    </a:lnTo>
                    <a:lnTo>
                      <a:pt x="208" y="293"/>
                    </a:lnTo>
                    <a:lnTo>
                      <a:pt x="196" y="291"/>
                    </a:lnTo>
                    <a:lnTo>
                      <a:pt x="184" y="288"/>
                    </a:lnTo>
                    <a:lnTo>
                      <a:pt x="173" y="282"/>
                    </a:lnTo>
                    <a:lnTo>
                      <a:pt x="165" y="276"/>
                    </a:lnTo>
                    <a:lnTo>
                      <a:pt x="156" y="269"/>
                    </a:lnTo>
                    <a:lnTo>
                      <a:pt x="150" y="261"/>
                    </a:lnTo>
                    <a:lnTo>
                      <a:pt x="143" y="251"/>
                    </a:lnTo>
                    <a:lnTo>
                      <a:pt x="139" y="241"/>
                    </a:lnTo>
                    <a:lnTo>
                      <a:pt x="136" y="231"/>
                    </a:lnTo>
                    <a:lnTo>
                      <a:pt x="134" y="219"/>
                    </a:lnTo>
                    <a:lnTo>
                      <a:pt x="134" y="207"/>
                    </a:lnTo>
                    <a:lnTo>
                      <a:pt x="134" y="195"/>
                    </a:lnTo>
                    <a:lnTo>
                      <a:pt x="136" y="184"/>
                    </a:lnTo>
                    <a:lnTo>
                      <a:pt x="139" y="174"/>
                    </a:lnTo>
                    <a:lnTo>
                      <a:pt x="143" y="163"/>
                    </a:lnTo>
                    <a:lnTo>
                      <a:pt x="150" y="154"/>
                    </a:lnTo>
                    <a:lnTo>
                      <a:pt x="156" y="146"/>
                    </a:lnTo>
                    <a:lnTo>
                      <a:pt x="165" y="138"/>
                    </a:lnTo>
                    <a:lnTo>
                      <a:pt x="173" y="132"/>
                    </a:lnTo>
                    <a:lnTo>
                      <a:pt x="184" y="126"/>
                    </a:lnTo>
                    <a:lnTo>
                      <a:pt x="196" y="123"/>
                    </a:lnTo>
                    <a:lnTo>
                      <a:pt x="208" y="120"/>
                    </a:lnTo>
                    <a:lnTo>
                      <a:pt x="222" y="1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6" name="Freeform 31"/>
              <p:cNvSpPr>
                <a:spLocks noEditPoints="1"/>
              </p:cNvSpPr>
              <p:nvPr userDrawn="1"/>
            </p:nvSpPr>
            <p:spPr bwMode="auto">
              <a:xfrm>
                <a:off x="5853113" y="4306888"/>
                <a:ext cx="79375" cy="73025"/>
              </a:xfrm>
              <a:custGeom>
                <a:avLst/>
                <a:gdLst>
                  <a:gd name="T0" fmla="*/ 244 w 452"/>
                  <a:gd name="T1" fmla="*/ 120 h 414"/>
                  <a:gd name="T2" fmla="*/ 268 w 452"/>
                  <a:gd name="T3" fmla="*/ 126 h 414"/>
                  <a:gd name="T4" fmla="*/ 287 w 452"/>
                  <a:gd name="T5" fmla="*/ 138 h 414"/>
                  <a:gd name="T6" fmla="*/ 302 w 452"/>
                  <a:gd name="T7" fmla="*/ 154 h 414"/>
                  <a:gd name="T8" fmla="*/ 313 w 452"/>
                  <a:gd name="T9" fmla="*/ 174 h 414"/>
                  <a:gd name="T10" fmla="*/ 318 w 452"/>
                  <a:gd name="T11" fmla="*/ 195 h 414"/>
                  <a:gd name="T12" fmla="*/ 318 w 452"/>
                  <a:gd name="T13" fmla="*/ 219 h 414"/>
                  <a:gd name="T14" fmla="*/ 313 w 452"/>
                  <a:gd name="T15" fmla="*/ 241 h 414"/>
                  <a:gd name="T16" fmla="*/ 302 w 452"/>
                  <a:gd name="T17" fmla="*/ 261 h 414"/>
                  <a:gd name="T18" fmla="*/ 287 w 452"/>
                  <a:gd name="T19" fmla="*/ 276 h 414"/>
                  <a:gd name="T20" fmla="*/ 268 w 452"/>
                  <a:gd name="T21" fmla="*/ 288 h 414"/>
                  <a:gd name="T22" fmla="*/ 244 w 452"/>
                  <a:gd name="T23" fmla="*/ 293 h 414"/>
                  <a:gd name="T24" fmla="*/ 217 w 452"/>
                  <a:gd name="T25" fmla="*/ 293 h 414"/>
                  <a:gd name="T26" fmla="*/ 193 w 452"/>
                  <a:gd name="T27" fmla="*/ 288 h 414"/>
                  <a:gd name="T28" fmla="*/ 173 w 452"/>
                  <a:gd name="T29" fmla="*/ 276 h 414"/>
                  <a:gd name="T30" fmla="*/ 158 w 452"/>
                  <a:gd name="T31" fmla="*/ 261 h 414"/>
                  <a:gd name="T32" fmla="*/ 148 w 452"/>
                  <a:gd name="T33" fmla="*/ 241 h 414"/>
                  <a:gd name="T34" fmla="*/ 143 w 452"/>
                  <a:gd name="T35" fmla="*/ 219 h 414"/>
                  <a:gd name="T36" fmla="*/ 143 w 452"/>
                  <a:gd name="T37" fmla="*/ 195 h 414"/>
                  <a:gd name="T38" fmla="*/ 148 w 452"/>
                  <a:gd name="T39" fmla="*/ 174 h 414"/>
                  <a:gd name="T40" fmla="*/ 158 w 452"/>
                  <a:gd name="T41" fmla="*/ 154 h 414"/>
                  <a:gd name="T42" fmla="*/ 173 w 452"/>
                  <a:gd name="T43" fmla="*/ 138 h 414"/>
                  <a:gd name="T44" fmla="*/ 193 w 452"/>
                  <a:gd name="T45" fmla="*/ 126 h 414"/>
                  <a:gd name="T46" fmla="*/ 217 w 452"/>
                  <a:gd name="T47" fmla="*/ 120 h 414"/>
                  <a:gd name="T48" fmla="*/ 452 w 452"/>
                  <a:gd name="T49" fmla="*/ 13 h 414"/>
                  <a:gd name="T50" fmla="*/ 314 w 452"/>
                  <a:gd name="T51" fmla="*/ 51 h 414"/>
                  <a:gd name="T52" fmla="*/ 299 w 452"/>
                  <a:gd name="T53" fmla="*/ 35 h 414"/>
                  <a:gd name="T54" fmla="*/ 281 w 452"/>
                  <a:gd name="T55" fmla="*/ 23 h 414"/>
                  <a:gd name="T56" fmla="*/ 260 w 452"/>
                  <a:gd name="T57" fmla="*/ 12 h 414"/>
                  <a:gd name="T58" fmla="*/ 239 w 452"/>
                  <a:gd name="T59" fmla="*/ 6 h 414"/>
                  <a:gd name="T60" fmla="*/ 216 w 452"/>
                  <a:gd name="T61" fmla="*/ 1 h 414"/>
                  <a:gd name="T62" fmla="*/ 195 w 452"/>
                  <a:gd name="T63" fmla="*/ 0 h 414"/>
                  <a:gd name="T64" fmla="*/ 153 w 452"/>
                  <a:gd name="T65" fmla="*/ 5 h 414"/>
                  <a:gd name="T66" fmla="*/ 133 w 452"/>
                  <a:gd name="T67" fmla="*/ 9 h 414"/>
                  <a:gd name="T68" fmla="*/ 115 w 452"/>
                  <a:gd name="T69" fmla="*/ 16 h 414"/>
                  <a:gd name="T70" fmla="*/ 83 w 452"/>
                  <a:gd name="T71" fmla="*/ 36 h 414"/>
                  <a:gd name="T72" fmla="*/ 54 w 452"/>
                  <a:gd name="T73" fmla="*/ 62 h 414"/>
                  <a:gd name="T74" fmla="*/ 31 w 452"/>
                  <a:gd name="T75" fmla="*/ 92 h 414"/>
                  <a:gd name="T76" fmla="*/ 14 w 452"/>
                  <a:gd name="T77" fmla="*/ 127 h 414"/>
                  <a:gd name="T78" fmla="*/ 3 w 452"/>
                  <a:gd name="T79" fmla="*/ 165 h 414"/>
                  <a:gd name="T80" fmla="*/ 0 w 452"/>
                  <a:gd name="T81" fmla="*/ 206 h 414"/>
                  <a:gd name="T82" fmla="*/ 2 w 452"/>
                  <a:gd name="T83" fmla="*/ 239 h 414"/>
                  <a:gd name="T84" fmla="*/ 10 w 452"/>
                  <a:gd name="T85" fmla="*/ 271 h 414"/>
                  <a:gd name="T86" fmla="*/ 20 w 452"/>
                  <a:gd name="T87" fmla="*/ 300 h 414"/>
                  <a:gd name="T88" fmla="*/ 35 w 452"/>
                  <a:gd name="T89" fmla="*/ 328 h 414"/>
                  <a:gd name="T90" fmla="*/ 55 w 452"/>
                  <a:gd name="T91" fmla="*/ 351 h 414"/>
                  <a:gd name="T92" fmla="*/ 77 w 452"/>
                  <a:gd name="T93" fmla="*/ 373 h 414"/>
                  <a:gd name="T94" fmla="*/ 103 w 452"/>
                  <a:gd name="T95" fmla="*/ 390 h 414"/>
                  <a:gd name="T96" fmla="*/ 131 w 452"/>
                  <a:gd name="T97" fmla="*/ 403 h 414"/>
                  <a:gd name="T98" fmla="*/ 162 w 452"/>
                  <a:gd name="T99" fmla="*/ 411 h 414"/>
                  <a:gd name="T100" fmla="*/ 196 w 452"/>
                  <a:gd name="T101" fmla="*/ 414 h 414"/>
                  <a:gd name="T102" fmla="*/ 218 w 452"/>
                  <a:gd name="T103" fmla="*/ 412 h 414"/>
                  <a:gd name="T104" fmla="*/ 241 w 452"/>
                  <a:gd name="T105" fmla="*/ 407 h 414"/>
                  <a:gd name="T106" fmla="*/ 262 w 452"/>
                  <a:gd name="T107" fmla="*/ 400 h 414"/>
                  <a:gd name="T108" fmla="*/ 282 w 452"/>
                  <a:gd name="T109" fmla="*/ 389 h 414"/>
                  <a:gd name="T110" fmla="*/ 299 w 452"/>
                  <a:gd name="T111" fmla="*/ 375 h 414"/>
                  <a:gd name="T112" fmla="*/ 313 w 452"/>
                  <a:gd name="T113" fmla="*/ 358 h 414"/>
                  <a:gd name="T114" fmla="*/ 314 w 452"/>
                  <a:gd name="T115" fmla="*/ 401 h 414"/>
                  <a:gd name="T116" fmla="*/ 452 w 452"/>
                  <a:gd name="T117" fmla="*/ 13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2" h="414">
                    <a:moveTo>
                      <a:pt x="230" y="120"/>
                    </a:moveTo>
                    <a:lnTo>
                      <a:pt x="244" y="120"/>
                    </a:lnTo>
                    <a:lnTo>
                      <a:pt x="256" y="123"/>
                    </a:lnTo>
                    <a:lnTo>
                      <a:pt x="268" y="126"/>
                    </a:lnTo>
                    <a:lnTo>
                      <a:pt x="279" y="132"/>
                    </a:lnTo>
                    <a:lnTo>
                      <a:pt x="287" y="138"/>
                    </a:lnTo>
                    <a:lnTo>
                      <a:pt x="296" y="146"/>
                    </a:lnTo>
                    <a:lnTo>
                      <a:pt x="302" y="154"/>
                    </a:lnTo>
                    <a:lnTo>
                      <a:pt x="309" y="163"/>
                    </a:lnTo>
                    <a:lnTo>
                      <a:pt x="313" y="174"/>
                    </a:lnTo>
                    <a:lnTo>
                      <a:pt x="316" y="184"/>
                    </a:lnTo>
                    <a:lnTo>
                      <a:pt x="318" y="195"/>
                    </a:lnTo>
                    <a:lnTo>
                      <a:pt x="318" y="207"/>
                    </a:lnTo>
                    <a:lnTo>
                      <a:pt x="318" y="219"/>
                    </a:lnTo>
                    <a:lnTo>
                      <a:pt x="316" y="231"/>
                    </a:lnTo>
                    <a:lnTo>
                      <a:pt x="313" y="241"/>
                    </a:lnTo>
                    <a:lnTo>
                      <a:pt x="309" y="251"/>
                    </a:lnTo>
                    <a:lnTo>
                      <a:pt x="302" y="261"/>
                    </a:lnTo>
                    <a:lnTo>
                      <a:pt x="296" y="269"/>
                    </a:lnTo>
                    <a:lnTo>
                      <a:pt x="287" y="276"/>
                    </a:lnTo>
                    <a:lnTo>
                      <a:pt x="279" y="282"/>
                    </a:lnTo>
                    <a:lnTo>
                      <a:pt x="268" y="288"/>
                    </a:lnTo>
                    <a:lnTo>
                      <a:pt x="256" y="291"/>
                    </a:lnTo>
                    <a:lnTo>
                      <a:pt x="244" y="293"/>
                    </a:lnTo>
                    <a:lnTo>
                      <a:pt x="230" y="294"/>
                    </a:lnTo>
                    <a:lnTo>
                      <a:pt x="217" y="293"/>
                    </a:lnTo>
                    <a:lnTo>
                      <a:pt x="204" y="291"/>
                    </a:lnTo>
                    <a:lnTo>
                      <a:pt x="193" y="288"/>
                    </a:lnTo>
                    <a:lnTo>
                      <a:pt x="183" y="282"/>
                    </a:lnTo>
                    <a:lnTo>
                      <a:pt x="173" y="276"/>
                    </a:lnTo>
                    <a:lnTo>
                      <a:pt x="166" y="269"/>
                    </a:lnTo>
                    <a:lnTo>
                      <a:pt x="158" y="261"/>
                    </a:lnTo>
                    <a:lnTo>
                      <a:pt x="153" y="251"/>
                    </a:lnTo>
                    <a:lnTo>
                      <a:pt x="148" y="241"/>
                    </a:lnTo>
                    <a:lnTo>
                      <a:pt x="145" y="231"/>
                    </a:lnTo>
                    <a:lnTo>
                      <a:pt x="143" y="219"/>
                    </a:lnTo>
                    <a:lnTo>
                      <a:pt x="142" y="207"/>
                    </a:lnTo>
                    <a:lnTo>
                      <a:pt x="143" y="195"/>
                    </a:lnTo>
                    <a:lnTo>
                      <a:pt x="145" y="184"/>
                    </a:lnTo>
                    <a:lnTo>
                      <a:pt x="148" y="174"/>
                    </a:lnTo>
                    <a:lnTo>
                      <a:pt x="153" y="163"/>
                    </a:lnTo>
                    <a:lnTo>
                      <a:pt x="158" y="154"/>
                    </a:lnTo>
                    <a:lnTo>
                      <a:pt x="166" y="146"/>
                    </a:lnTo>
                    <a:lnTo>
                      <a:pt x="173" y="138"/>
                    </a:lnTo>
                    <a:lnTo>
                      <a:pt x="183" y="132"/>
                    </a:lnTo>
                    <a:lnTo>
                      <a:pt x="193" y="126"/>
                    </a:lnTo>
                    <a:lnTo>
                      <a:pt x="204" y="123"/>
                    </a:lnTo>
                    <a:lnTo>
                      <a:pt x="217" y="120"/>
                    </a:lnTo>
                    <a:lnTo>
                      <a:pt x="230" y="120"/>
                    </a:lnTo>
                    <a:close/>
                    <a:moveTo>
                      <a:pt x="452" y="13"/>
                    </a:moveTo>
                    <a:lnTo>
                      <a:pt x="314" y="13"/>
                    </a:lnTo>
                    <a:lnTo>
                      <a:pt x="314" y="51"/>
                    </a:lnTo>
                    <a:lnTo>
                      <a:pt x="307" y="42"/>
                    </a:lnTo>
                    <a:lnTo>
                      <a:pt x="299" y="35"/>
                    </a:lnTo>
                    <a:lnTo>
                      <a:pt x="289" y="28"/>
                    </a:lnTo>
                    <a:lnTo>
                      <a:pt x="281" y="23"/>
                    </a:lnTo>
                    <a:lnTo>
                      <a:pt x="270" y="18"/>
                    </a:lnTo>
                    <a:lnTo>
                      <a:pt x="260" y="12"/>
                    </a:lnTo>
                    <a:lnTo>
                      <a:pt x="250" y="9"/>
                    </a:lnTo>
                    <a:lnTo>
                      <a:pt x="239" y="6"/>
                    </a:lnTo>
                    <a:lnTo>
                      <a:pt x="228" y="4"/>
                    </a:lnTo>
                    <a:lnTo>
                      <a:pt x="216" y="1"/>
                    </a:lnTo>
                    <a:lnTo>
                      <a:pt x="205" y="0"/>
                    </a:lnTo>
                    <a:lnTo>
                      <a:pt x="195" y="0"/>
                    </a:lnTo>
                    <a:lnTo>
                      <a:pt x="173" y="1"/>
                    </a:lnTo>
                    <a:lnTo>
                      <a:pt x="153" y="5"/>
                    </a:lnTo>
                    <a:lnTo>
                      <a:pt x="143" y="7"/>
                    </a:lnTo>
                    <a:lnTo>
                      <a:pt x="133" y="9"/>
                    </a:lnTo>
                    <a:lnTo>
                      <a:pt x="125" y="13"/>
                    </a:lnTo>
                    <a:lnTo>
                      <a:pt x="115" y="16"/>
                    </a:lnTo>
                    <a:lnTo>
                      <a:pt x="98" y="25"/>
                    </a:lnTo>
                    <a:lnTo>
                      <a:pt x="83" y="36"/>
                    </a:lnTo>
                    <a:lnTo>
                      <a:pt x="68" y="48"/>
                    </a:lnTo>
                    <a:lnTo>
                      <a:pt x="54" y="62"/>
                    </a:lnTo>
                    <a:lnTo>
                      <a:pt x="42" y="77"/>
                    </a:lnTo>
                    <a:lnTo>
                      <a:pt x="31" y="92"/>
                    </a:lnTo>
                    <a:lnTo>
                      <a:pt x="21" y="109"/>
                    </a:lnTo>
                    <a:lnTo>
                      <a:pt x="14" y="127"/>
                    </a:lnTo>
                    <a:lnTo>
                      <a:pt x="9" y="146"/>
                    </a:lnTo>
                    <a:lnTo>
                      <a:pt x="3" y="165"/>
                    </a:lnTo>
                    <a:lnTo>
                      <a:pt x="1" y="185"/>
                    </a:lnTo>
                    <a:lnTo>
                      <a:pt x="0" y="206"/>
                    </a:lnTo>
                    <a:lnTo>
                      <a:pt x="1" y="223"/>
                    </a:lnTo>
                    <a:lnTo>
                      <a:pt x="2" y="239"/>
                    </a:lnTo>
                    <a:lnTo>
                      <a:pt x="5" y="255"/>
                    </a:lnTo>
                    <a:lnTo>
                      <a:pt x="10" y="271"/>
                    </a:lnTo>
                    <a:lnTo>
                      <a:pt x="14" y="286"/>
                    </a:lnTo>
                    <a:lnTo>
                      <a:pt x="20" y="300"/>
                    </a:lnTo>
                    <a:lnTo>
                      <a:pt x="28" y="314"/>
                    </a:lnTo>
                    <a:lnTo>
                      <a:pt x="35" y="328"/>
                    </a:lnTo>
                    <a:lnTo>
                      <a:pt x="45" y="339"/>
                    </a:lnTo>
                    <a:lnTo>
                      <a:pt x="55" y="351"/>
                    </a:lnTo>
                    <a:lnTo>
                      <a:pt x="66" y="362"/>
                    </a:lnTo>
                    <a:lnTo>
                      <a:pt x="77" y="373"/>
                    </a:lnTo>
                    <a:lnTo>
                      <a:pt x="89" y="381"/>
                    </a:lnTo>
                    <a:lnTo>
                      <a:pt x="103" y="390"/>
                    </a:lnTo>
                    <a:lnTo>
                      <a:pt x="116" y="397"/>
                    </a:lnTo>
                    <a:lnTo>
                      <a:pt x="131" y="403"/>
                    </a:lnTo>
                    <a:lnTo>
                      <a:pt x="146" y="407"/>
                    </a:lnTo>
                    <a:lnTo>
                      <a:pt x="162" y="411"/>
                    </a:lnTo>
                    <a:lnTo>
                      <a:pt x="179" y="413"/>
                    </a:lnTo>
                    <a:lnTo>
                      <a:pt x="196" y="414"/>
                    </a:lnTo>
                    <a:lnTo>
                      <a:pt x="208" y="413"/>
                    </a:lnTo>
                    <a:lnTo>
                      <a:pt x="218" y="412"/>
                    </a:lnTo>
                    <a:lnTo>
                      <a:pt x="230" y="411"/>
                    </a:lnTo>
                    <a:lnTo>
                      <a:pt x="241" y="407"/>
                    </a:lnTo>
                    <a:lnTo>
                      <a:pt x="252" y="404"/>
                    </a:lnTo>
                    <a:lnTo>
                      <a:pt x="262" y="400"/>
                    </a:lnTo>
                    <a:lnTo>
                      <a:pt x="272" y="395"/>
                    </a:lnTo>
                    <a:lnTo>
                      <a:pt x="282" y="389"/>
                    </a:lnTo>
                    <a:lnTo>
                      <a:pt x="290" y="383"/>
                    </a:lnTo>
                    <a:lnTo>
                      <a:pt x="299" y="375"/>
                    </a:lnTo>
                    <a:lnTo>
                      <a:pt x="307" y="366"/>
                    </a:lnTo>
                    <a:lnTo>
                      <a:pt x="313" y="358"/>
                    </a:lnTo>
                    <a:lnTo>
                      <a:pt x="314" y="358"/>
                    </a:lnTo>
                    <a:lnTo>
                      <a:pt x="314" y="401"/>
                    </a:lnTo>
                    <a:lnTo>
                      <a:pt x="452" y="401"/>
                    </a:lnTo>
                    <a:lnTo>
                      <a:pt x="452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7" name="Freeform 32"/>
              <p:cNvSpPr>
                <a:spLocks/>
              </p:cNvSpPr>
              <p:nvPr userDrawn="1"/>
            </p:nvSpPr>
            <p:spPr bwMode="auto">
              <a:xfrm>
                <a:off x="5948363" y="4308475"/>
                <a:ext cx="50800" cy="69850"/>
              </a:xfrm>
              <a:custGeom>
                <a:avLst/>
                <a:gdLst>
                  <a:gd name="T0" fmla="*/ 138 w 291"/>
                  <a:gd name="T1" fmla="*/ 5 h 393"/>
                  <a:gd name="T2" fmla="*/ 0 w 291"/>
                  <a:gd name="T3" fmla="*/ 5 h 393"/>
                  <a:gd name="T4" fmla="*/ 0 w 291"/>
                  <a:gd name="T5" fmla="*/ 393 h 393"/>
                  <a:gd name="T6" fmla="*/ 138 w 291"/>
                  <a:gd name="T7" fmla="*/ 393 h 393"/>
                  <a:gd name="T8" fmla="*/ 138 w 291"/>
                  <a:gd name="T9" fmla="*/ 236 h 393"/>
                  <a:gd name="T10" fmla="*/ 138 w 291"/>
                  <a:gd name="T11" fmla="*/ 224 h 393"/>
                  <a:gd name="T12" fmla="*/ 139 w 291"/>
                  <a:gd name="T13" fmla="*/ 212 h 393"/>
                  <a:gd name="T14" fmla="*/ 140 w 291"/>
                  <a:gd name="T15" fmla="*/ 200 h 393"/>
                  <a:gd name="T16" fmla="*/ 142 w 291"/>
                  <a:gd name="T17" fmla="*/ 189 h 393"/>
                  <a:gd name="T18" fmla="*/ 145 w 291"/>
                  <a:gd name="T19" fmla="*/ 180 h 393"/>
                  <a:gd name="T20" fmla="*/ 148 w 291"/>
                  <a:gd name="T21" fmla="*/ 170 h 393"/>
                  <a:gd name="T22" fmla="*/ 152 w 291"/>
                  <a:gd name="T23" fmla="*/ 161 h 393"/>
                  <a:gd name="T24" fmla="*/ 156 w 291"/>
                  <a:gd name="T25" fmla="*/ 153 h 393"/>
                  <a:gd name="T26" fmla="*/ 163 w 291"/>
                  <a:gd name="T27" fmla="*/ 145 h 393"/>
                  <a:gd name="T28" fmla="*/ 169 w 291"/>
                  <a:gd name="T29" fmla="*/ 139 h 393"/>
                  <a:gd name="T30" fmla="*/ 177 w 291"/>
                  <a:gd name="T31" fmla="*/ 132 h 393"/>
                  <a:gd name="T32" fmla="*/ 185 w 291"/>
                  <a:gd name="T33" fmla="*/ 128 h 393"/>
                  <a:gd name="T34" fmla="*/ 196 w 291"/>
                  <a:gd name="T35" fmla="*/ 124 h 393"/>
                  <a:gd name="T36" fmla="*/ 207 w 291"/>
                  <a:gd name="T37" fmla="*/ 122 h 393"/>
                  <a:gd name="T38" fmla="*/ 220 w 291"/>
                  <a:gd name="T39" fmla="*/ 119 h 393"/>
                  <a:gd name="T40" fmla="*/ 233 w 291"/>
                  <a:gd name="T41" fmla="*/ 119 h 393"/>
                  <a:gd name="T42" fmla="*/ 248 w 291"/>
                  <a:gd name="T43" fmla="*/ 119 h 393"/>
                  <a:gd name="T44" fmla="*/ 263 w 291"/>
                  <a:gd name="T45" fmla="*/ 122 h 393"/>
                  <a:gd name="T46" fmla="*/ 270 w 291"/>
                  <a:gd name="T47" fmla="*/ 123 h 393"/>
                  <a:gd name="T48" fmla="*/ 277 w 291"/>
                  <a:gd name="T49" fmla="*/ 126 h 393"/>
                  <a:gd name="T50" fmla="*/ 284 w 291"/>
                  <a:gd name="T51" fmla="*/ 128 h 393"/>
                  <a:gd name="T52" fmla="*/ 291 w 291"/>
                  <a:gd name="T53" fmla="*/ 132 h 393"/>
                  <a:gd name="T54" fmla="*/ 291 w 291"/>
                  <a:gd name="T55" fmla="*/ 0 h 393"/>
                  <a:gd name="T56" fmla="*/ 265 w 291"/>
                  <a:gd name="T57" fmla="*/ 0 h 393"/>
                  <a:gd name="T58" fmla="*/ 251 w 291"/>
                  <a:gd name="T59" fmla="*/ 0 h 393"/>
                  <a:gd name="T60" fmla="*/ 238 w 291"/>
                  <a:gd name="T61" fmla="*/ 1 h 393"/>
                  <a:gd name="T62" fmla="*/ 226 w 291"/>
                  <a:gd name="T63" fmla="*/ 3 h 393"/>
                  <a:gd name="T64" fmla="*/ 214 w 291"/>
                  <a:gd name="T65" fmla="*/ 6 h 393"/>
                  <a:gd name="T66" fmla="*/ 203 w 291"/>
                  <a:gd name="T67" fmla="*/ 11 h 393"/>
                  <a:gd name="T68" fmla="*/ 192 w 291"/>
                  <a:gd name="T69" fmla="*/ 16 h 393"/>
                  <a:gd name="T70" fmla="*/ 181 w 291"/>
                  <a:gd name="T71" fmla="*/ 22 h 393"/>
                  <a:gd name="T72" fmla="*/ 171 w 291"/>
                  <a:gd name="T73" fmla="*/ 29 h 393"/>
                  <a:gd name="T74" fmla="*/ 163 w 291"/>
                  <a:gd name="T75" fmla="*/ 38 h 393"/>
                  <a:gd name="T76" fmla="*/ 154 w 291"/>
                  <a:gd name="T77" fmla="*/ 46 h 393"/>
                  <a:gd name="T78" fmla="*/ 147 w 291"/>
                  <a:gd name="T79" fmla="*/ 57 h 393"/>
                  <a:gd name="T80" fmla="*/ 139 w 291"/>
                  <a:gd name="T81" fmla="*/ 69 h 393"/>
                  <a:gd name="T82" fmla="*/ 138 w 291"/>
                  <a:gd name="T83" fmla="*/ 69 h 393"/>
                  <a:gd name="T84" fmla="*/ 138 w 291"/>
                  <a:gd name="T85" fmla="*/ 5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91" h="393">
                    <a:moveTo>
                      <a:pt x="138" y="5"/>
                    </a:moveTo>
                    <a:lnTo>
                      <a:pt x="0" y="5"/>
                    </a:lnTo>
                    <a:lnTo>
                      <a:pt x="0" y="393"/>
                    </a:lnTo>
                    <a:lnTo>
                      <a:pt x="138" y="393"/>
                    </a:lnTo>
                    <a:lnTo>
                      <a:pt x="138" y="236"/>
                    </a:lnTo>
                    <a:lnTo>
                      <a:pt x="138" y="224"/>
                    </a:lnTo>
                    <a:lnTo>
                      <a:pt x="139" y="212"/>
                    </a:lnTo>
                    <a:lnTo>
                      <a:pt x="140" y="200"/>
                    </a:lnTo>
                    <a:lnTo>
                      <a:pt x="142" y="189"/>
                    </a:lnTo>
                    <a:lnTo>
                      <a:pt x="145" y="180"/>
                    </a:lnTo>
                    <a:lnTo>
                      <a:pt x="148" y="170"/>
                    </a:lnTo>
                    <a:lnTo>
                      <a:pt x="152" y="161"/>
                    </a:lnTo>
                    <a:lnTo>
                      <a:pt x="156" y="153"/>
                    </a:lnTo>
                    <a:lnTo>
                      <a:pt x="163" y="145"/>
                    </a:lnTo>
                    <a:lnTo>
                      <a:pt x="169" y="139"/>
                    </a:lnTo>
                    <a:lnTo>
                      <a:pt x="177" y="132"/>
                    </a:lnTo>
                    <a:lnTo>
                      <a:pt x="185" y="128"/>
                    </a:lnTo>
                    <a:lnTo>
                      <a:pt x="196" y="124"/>
                    </a:lnTo>
                    <a:lnTo>
                      <a:pt x="207" y="122"/>
                    </a:lnTo>
                    <a:lnTo>
                      <a:pt x="220" y="119"/>
                    </a:lnTo>
                    <a:lnTo>
                      <a:pt x="233" y="119"/>
                    </a:lnTo>
                    <a:lnTo>
                      <a:pt x="248" y="119"/>
                    </a:lnTo>
                    <a:lnTo>
                      <a:pt x="263" y="122"/>
                    </a:lnTo>
                    <a:lnTo>
                      <a:pt x="270" y="123"/>
                    </a:lnTo>
                    <a:lnTo>
                      <a:pt x="277" y="126"/>
                    </a:lnTo>
                    <a:lnTo>
                      <a:pt x="284" y="128"/>
                    </a:lnTo>
                    <a:lnTo>
                      <a:pt x="291" y="132"/>
                    </a:lnTo>
                    <a:lnTo>
                      <a:pt x="291" y="0"/>
                    </a:lnTo>
                    <a:lnTo>
                      <a:pt x="265" y="0"/>
                    </a:lnTo>
                    <a:lnTo>
                      <a:pt x="251" y="0"/>
                    </a:lnTo>
                    <a:lnTo>
                      <a:pt x="238" y="1"/>
                    </a:lnTo>
                    <a:lnTo>
                      <a:pt x="226" y="3"/>
                    </a:lnTo>
                    <a:lnTo>
                      <a:pt x="214" y="6"/>
                    </a:lnTo>
                    <a:lnTo>
                      <a:pt x="203" y="11"/>
                    </a:lnTo>
                    <a:lnTo>
                      <a:pt x="192" y="16"/>
                    </a:lnTo>
                    <a:lnTo>
                      <a:pt x="181" y="22"/>
                    </a:lnTo>
                    <a:lnTo>
                      <a:pt x="171" y="29"/>
                    </a:lnTo>
                    <a:lnTo>
                      <a:pt x="163" y="38"/>
                    </a:lnTo>
                    <a:lnTo>
                      <a:pt x="154" y="46"/>
                    </a:lnTo>
                    <a:lnTo>
                      <a:pt x="147" y="57"/>
                    </a:lnTo>
                    <a:lnTo>
                      <a:pt x="139" y="69"/>
                    </a:lnTo>
                    <a:lnTo>
                      <a:pt x="138" y="69"/>
                    </a:lnTo>
                    <a:lnTo>
                      <a:pt x="138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8" name="Freeform 33"/>
              <p:cNvSpPr>
                <a:spLocks/>
              </p:cNvSpPr>
              <p:nvPr userDrawn="1"/>
            </p:nvSpPr>
            <p:spPr bwMode="auto">
              <a:xfrm>
                <a:off x="6005513" y="4289425"/>
                <a:ext cx="46037" cy="88900"/>
              </a:xfrm>
              <a:custGeom>
                <a:avLst/>
                <a:gdLst>
                  <a:gd name="T0" fmla="*/ 182 w 261"/>
                  <a:gd name="T1" fmla="*/ 230 h 505"/>
                  <a:gd name="T2" fmla="*/ 261 w 261"/>
                  <a:gd name="T3" fmla="*/ 230 h 505"/>
                  <a:gd name="T4" fmla="*/ 261 w 261"/>
                  <a:gd name="T5" fmla="*/ 117 h 505"/>
                  <a:gd name="T6" fmla="*/ 182 w 261"/>
                  <a:gd name="T7" fmla="*/ 117 h 505"/>
                  <a:gd name="T8" fmla="*/ 182 w 261"/>
                  <a:gd name="T9" fmla="*/ 0 h 505"/>
                  <a:gd name="T10" fmla="*/ 45 w 261"/>
                  <a:gd name="T11" fmla="*/ 0 h 505"/>
                  <a:gd name="T12" fmla="*/ 45 w 261"/>
                  <a:gd name="T13" fmla="*/ 117 h 505"/>
                  <a:gd name="T14" fmla="*/ 0 w 261"/>
                  <a:gd name="T15" fmla="*/ 117 h 505"/>
                  <a:gd name="T16" fmla="*/ 0 w 261"/>
                  <a:gd name="T17" fmla="*/ 230 h 505"/>
                  <a:gd name="T18" fmla="*/ 45 w 261"/>
                  <a:gd name="T19" fmla="*/ 230 h 505"/>
                  <a:gd name="T20" fmla="*/ 45 w 261"/>
                  <a:gd name="T21" fmla="*/ 505 h 505"/>
                  <a:gd name="T22" fmla="*/ 182 w 261"/>
                  <a:gd name="T23" fmla="*/ 505 h 505"/>
                  <a:gd name="T24" fmla="*/ 182 w 261"/>
                  <a:gd name="T25" fmla="*/ 230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1" h="505">
                    <a:moveTo>
                      <a:pt x="182" y="230"/>
                    </a:moveTo>
                    <a:lnTo>
                      <a:pt x="261" y="230"/>
                    </a:lnTo>
                    <a:lnTo>
                      <a:pt x="261" y="117"/>
                    </a:lnTo>
                    <a:lnTo>
                      <a:pt x="182" y="117"/>
                    </a:lnTo>
                    <a:lnTo>
                      <a:pt x="182" y="0"/>
                    </a:lnTo>
                    <a:lnTo>
                      <a:pt x="45" y="0"/>
                    </a:lnTo>
                    <a:lnTo>
                      <a:pt x="45" y="117"/>
                    </a:lnTo>
                    <a:lnTo>
                      <a:pt x="0" y="117"/>
                    </a:lnTo>
                    <a:lnTo>
                      <a:pt x="0" y="230"/>
                    </a:lnTo>
                    <a:lnTo>
                      <a:pt x="45" y="230"/>
                    </a:lnTo>
                    <a:lnTo>
                      <a:pt x="45" y="505"/>
                    </a:lnTo>
                    <a:lnTo>
                      <a:pt x="182" y="505"/>
                    </a:lnTo>
                    <a:lnTo>
                      <a:pt x="182" y="2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89" name="Freeform 34"/>
              <p:cNvSpPr>
                <a:spLocks noEditPoints="1"/>
              </p:cNvSpPr>
              <p:nvPr userDrawn="1"/>
            </p:nvSpPr>
            <p:spPr bwMode="auto">
              <a:xfrm>
                <a:off x="6054725" y="4306888"/>
                <a:ext cx="74612" cy="73025"/>
              </a:xfrm>
              <a:custGeom>
                <a:avLst/>
                <a:gdLst>
                  <a:gd name="T0" fmla="*/ 145 w 427"/>
                  <a:gd name="T1" fmla="*/ 132 h 414"/>
                  <a:gd name="T2" fmla="*/ 161 w 427"/>
                  <a:gd name="T3" fmla="*/ 110 h 414"/>
                  <a:gd name="T4" fmla="*/ 184 w 427"/>
                  <a:gd name="T5" fmla="*/ 96 h 414"/>
                  <a:gd name="T6" fmla="*/ 211 w 427"/>
                  <a:gd name="T7" fmla="*/ 90 h 414"/>
                  <a:gd name="T8" fmla="*/ 239 w 427"/>
                  <a:gd name="T9" fmla="*/ 91 h 414"/>
                  <a:gd name="T10" fmla="*/ 264 w 427"/>
                  <a:gd name="T11" fmla="*/ 100 h 414"/>
                  <a:gd name="T12" fmla="*/ 284 w 427"/>
                  <a:gd name="T13" fmla="*/ 118 h 414"/>
                  <a:gd name="T14" fmla="*/ 297 w 427"/>
                  <a:gd name="T15" fmla="*/ 141 h 414"/>
                  <a:gd name="T16" fmla="*/ 427 w 427"/>
                  <a:gd name="T17" fmla="*/ 216 h 414"/>
                  <a:gd name="T18" fmla="*/ 423 w 427"/>
                  <a:gd name="T19" fmla="*/ 168 h 414"/>
                  <a:gd name="T20" fmla="*/ 412 w 427"/>
                  <a:gd name="T21" fmla="*/ 126 h 414"/>
                  <a:gd name="T22" fmla="*/ 395 w 427"/>
                  <a:gd name="T23" fmla="*/ 89 h 414"/>
                  <a:gd name="T24" fmla="*/ 371 w 427"/>
                  <a:gd name="T25" fmla="*/ 58 h 414"/>
                  <a:gd name="T26" fmla="*/ 341 w 427"/>
                  <a:gd name="T27" fmla="*/ 34 h 414"/>
                  <a:gd name="T28" fmla="*/ 304 w 427"/>
                  <a:gd name="T29" fmla="*/ 15 h 414"/>
                  <a:gd name="T30" fmla="*/ 262 w 427"/>
                  <a:gd name="T31" fmla="*/ 4 h 414"/>
                  <a:gd name="T32" fmla="*/ 214 w 427"/>
                  <a:gd name="T33" fmla="*/ 0 h 414"/>
                  <a:gd name="T34" fmla="*/ 147 w 427"/>
                  <a:gd name="T35" fmla="*/ 8 h 414"/>
                  <a:gd name="T36" fmla="*/ 91 w 427"/>
                  <a:gd name="T37" fmla="*/ 32 h 414"/>
                  <a:gd name="T38" fmla="*/ 46 w 427"/>
                  <a:gd name="T39" fmla="*/ 69 h 414"/>
                  <a:gd name="T40" fmla="*/ 15 w 427"/>
                  <a:gd name="T41" fmla="*/ 120 h 414"/>
                  <a:gd name="T42" fmla="*/ 6 w 427"/>
                  <a:gd name="T43" fmla="*/ 150 h 414"/>
                  <a:gd name="T44" fmla="*/ 0 w 427"/>
                  <a:gd name="T45" fmla="*/ 207 h 414"/>
                  <a:gd name="T46" fmla="*/ 2 w 427"/>
                  <a:gd name="T47" fmla="*/ 244 h 414"/>
                  <a:gd name="T48" fmla="*/ 9 w 427"/>
                  <a:gd name="T49" fmla="*/ 276 h 414"/>
                  <a:gd name="T50" fmla="*/ 21 w 427"/>
                  <a:gd name="T51" fmla="*/ 305 h 414"/>
                  <a:gd name="T52" fmla="*/ 36 w 427"/>
                  <a:gd name="T53" fmla="*/ 331 h 414"/>
                  <a:gd name="T54" fmla="*/ 56 w 427"/>
                  <a:gd name="T55" fmla="*/ 353 h 414"/>
                  <a:gd name="T56" fmla="*/ 97 w 427"/>
                  <a:gd name="T57" fmla="*/ 384 h 414"/>
                  <a:gd name="T58" fmla="*/ 156 w 427"/>
                  <a:gd name="T59" fmla="*/ 406 h 414"/>
                  <a:gd name="T60" fmla="*/ 224 w 427"/>
                  <a:gd name="T61" fmla="*/ 414 h 414"/>
                  <a:gd name="T62" fmla="*/ 273 w 427"/>
                  <a:gd name="T63" fmla="*/ 409 h 414"/>
                  <a:gd name="T64" fmla="*/ 319 w 427"/>
                  <a:gd name="T65" fmla="*/ 395 h 414"/>
                  <a:gd name="T66" fmla="*/ 361 w 427"/>
                  <a:gd name="T67" fmla="*/ 372 h 414"/>
                  <a:gd name="T68" fmla="*/ 394 w 427"/>
                  <a:gd name="T69" fmla="*/ 339 h 414"/>
                  <a:gd name="T70" fmla="*/ 416 w 427"/>
                  <a:gd name="T71" fmla="*/ 296 h 414"/>
                  <a:gd name="T72" fmla="*/ 283 w 427"/>
                  <a:gd name="T73" fmla="*/ 289 h 414"/>
                  <a:gd name="T74" fmla="*/ 261 w 427"/>
                  <a:gd name="T75" fmla="*/ 308 h 414"/>
                  <a:gd name="T76" fmla="*/ 234 w 427"/>
                  <a:gd name="T77" fmla="*/ 316 h 414"/>
                  <a:gd name="T78" fmla="*/ 203 w 427"/>
                  <a:gd name="T79" fmla="*/ 315 h 414"/>
                  <a:gd name="T80" fmla="*/ 178 w 427"/>
                  <a:gd name="T81" fmla="*/ 307 h 414"/>
                  <a:gd name="T82" fmla="*/ 159 w 427"/>
                  <a:gd name="T83" fmla="*/ 294 h 414"/>
                  <a:gd name="T84" fmla="*/ 146 w 427"/>
                  <a:gd name="T85" fmla="*/ 275 h 414"/>
                  <a:gd name="T86" fmla="*/ 138 w 427"/>
                  <a:gd name="T87" fmla="*/ 250 h 414"/>
                  <a:gd name="T88" fmla="*/ 427 w 427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7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5" y="132"/>
                    </a:lnTo>
                    <a:lnTo>
                      <a:pt x="150" y="124"/>
                    </a:lnTo>
                    <a:lnTo>
                      <a:pt x="156" y="117"/>
                    </a:lnTo>
                    <a:lnTo>
                      <a:pt x="161" y="110"/>
                    </a:lnTo>
                    <a:lnTo>
                      <a:pt x="169" y="105"/>
                    </a:lnTo>
                    <a:lnTo>
                      <a:pt x="175" y="100"/>
                    </a:lnTo>
                    <a:lnTo>
                      <a:pt x="184" y="96"/>
                    </a:lnTo>
                    <a:lnTo>
                      <a:pt x="192" y="93"/>
                    </a:lnTo>
                    <a:lnTo>
                      <a:pt x="202" y="91"/>
                    </a:lnTo>
                    <a:lnTo>
                      <a:pt x="211" y="90"/>
                    </a:lnTo>
                    <a:lnTo>
                      <a:pt x="221" y="90"/>
                    </a:lnTo>
                    <a:lnTo>
                      <a:pt x="230" y="90"/>
                    </a:lnTo>
                    <a:lnTo>
                      <a:pt x="239" y="91"/>
                    </a:lnTo>
                    <a:lnTo>
                      <a:pt x="247" y="94"/>
                    </a:lnTo>
                    <a:lnTo>
                      <a:pt x="256" y="97"/>
                    </a:lnTo>
                    <a:lnTo>
                      <a:pt x="264" y="100"/>
                    </a:lnTo>
                    <a:lnTo>
                      <a:pt x="271" y="106"/>
                    </a:lnTo>
                    <a:lnTo>
                      <a:pt x="277" y="111"/>
                    </a:lnTo>
                    <a:lnTo>
                      <a:pt x="284" y="118"/>
                    </a:lnTo>
                    <a:lnTo>
                      <a:pt x="289" y="125"/>
                    </a:lnTo>
                    <a:lnTo>
                      <a:pt x="293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7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0" y="153"/>
                    </a:lnTo>
                    <a:lnTo>
                      <a:pt x="416" y="139"/>
                    </a:lnTo>
                    <a:lnTo>
                      <a:pt x="412" y="126"/>
                    </a:lnTo>
                    <a:lnTo>
                      <a:pt x="408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7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1" y="49"/>
                    </a:lnTo>
                    <a:lnTo>
                      <a:pt x="352" y="41"/>
                    </a:lnTo>
                    <a:lnTo>
                      <a:pt x="341" y="34"/>
                    </a:lnTo>
                    <a:lnTo>
                      <a:pt x="329" y="26"/>
                    </a:lnTo>
                    <a:lnTo>
                      <a:pt x="317" y="21"/>
                    </a:lnTo>
                    <a:lnTo>
                      <a:pt x="304" y="15"/>
                    </a:lnTo>
                    <a:lnTo>
                      <a:pt x="290" y="10"/>
                    </a:lnTo>
                    <a:lnTo>
                      <a:pt x="276" y="7"/>
                    </a:lnTo>
                    <a:lnTo>
                      <a:pt x="262" y="4"/>
                    </a:lnTo>
                    <a:lnTo>
                      <a:pt x="246" y="1"/>
                    </a:lnTo>
                    <a:lnTo>
                      <a:pt x="231" y="0"/>
                    </a:lnTo>
                    <a:lnTo>
                      <a:pt x="214" y="0"/>
                    </a:lnTo>
                    <a:lnTo>
                      <a:pt x="191" y="1"/>
                    </a:lnTo>
                    <a:lnTo>
                      <a:pt x="169" y="4"/>
                    </a:lnTo>
                    <a:lnTo>
                      <a:pt x="147" y="8"/>
                    </a:lnTo>
                    <a:lnTo>
                      <a:pt x="128" y="14"/>
                    </a:lnTo>
                    <a:lnTo>
                      <a:pt x="108" y="22"/>
                    </a:lnTo>
                    <a:lnTo>
                      <a:pt x="91" y="32"/>
                    </a:lnTo>
                    <a:lnTo>
                      <a:pt x="74" y="42"/>
                    </a:lnTo>
                    <a:lnTo>
                      <a:pt x="59" y="55"/>
                    </a:lnTo>
                    <a:lnTo>
                      <a:pt x="46" y="69"/>
                    </a:lnTo>
                    <a:lnTo>
                      <a:pt x="34" y="84"/>
                    </a:lnTo>
                    <a:lnTo>
                      <a:pt x="23" y="102"/>
                    </a:lnTo>
                    <a:lnTo>
                      <a:pt x="15" y="120"/>
                    </a:lnTo>
                    <a:lnTo>
                      <a:pt x="12" y="130"/>
                    </a:lnTo>
                    <a:lnTo>
                      <a:pt x="8" y="140"/>
                    </a:lnTo>
                    <a:lnTo>
                      <a:pt x="6" y="150"/>
                    </a:lnTo>
                    <a:lnTo>
                      <a:pt x="4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6" y="265"/>
                    </a:lnTo>
                    <a:lnTo>
                      <a:pt x="9" y="276"/>
                    </a:lnTo>
                    <a:lnTo>
                      <a:pt x="13" y="286"/>
                    </a:lnTo>
                    <a:lnTo>
                      <a:pt x="17" y="295"/>
                    </a:lnTo>
                    <a:lnTo>
                      <a:pt x="21" y="305"/>
                    </a:lnTo>
                    <a:lnTo>
                      <a:pt x="26" y="315"/>
                    </a:lnTo>
                    <a:lnTo>
                      <a:pt x="31" y="323"/>
                    </a:lnTo>
                    <a:lnTo>
                      <a:pt x="36" y="331"/>
                    </a:lnTo>
                    <a:lnTo>
                      <a:pt x="43" y="339"/>
                    </a:lnTo>
                    <a:lnTo>
                      <a:pt x="49" y="347"/>
                    </a:lnTo>
                    <a:lnTo>
                      <a:pt x="56" y="353"/>
                    </a:lnTo>
                    <a:lnTo>
                      <a:pt x="63" y="360"/>
                    </a:lnTo>
                    <a:lnTo>
                      <a:pt x="79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4" y="400"/>
                    </a:lnTo>
                    <a:lnTo>
                      <a:pt x="156" y="406"/>
                    </a:lnTo>
                    <a:lnTo>
                      <a:pt x="177" y="411"/>
                    </a:lnTo>
                    <a:lnTo>
                      <a:pt x="200" y="413"/>
                    </a:lnTo>
                    <a:lnTo>
                      <a:pt x="224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3" y="409"/>
                    </a:lnTo>
                    <a:lnTo>
                      <a:pt x="289" y="405"/>
                    </a:lnTo>
                    <a:lnTo>
                      <a:pt x="305" y="401"/>
                    </a:lnTo>
                    <a:lnTo>
                      <a:pt x="319" y="395"/>
                    </a:lnTo>
                    <a:lnTo>
                      <a:pt x="334" y="389"/>
                    </a:lnTo>
                    <a:lnTo>
                      <a:pt x="347" y="381"/>
                    </a:lnTo>
                    <a:lnTo>
                      <a:pt x="361" y="372"/>
                    </a:lnTo>
                    <a:lnTo>
                      <a:pt x="373" y="362"/>
                    </a:lnTo>
                    <a:lnTo>
                      <a:pt x="384" y="351"/>
                    </a:lnTo>
                    <a:lnTo>
                      <a:pt x="394" y="339"/>
                    </a:lnTo>
                    <a:lnTo>
                      <a:pt x="402" y="327"/>
                    </a:lnTo>
                    <a:lnTo>
                      <a:pt x="410" y="313"/>
                    </a:lnTo>
                    <a:lnTo>
                      <a:pt x="416" y="296"/>
                    </a:lnTo>
                    <a:lnTo>
                      <a:pt x="422" y="280"/>
                    </a:lnTo>
                    <a:lnTo>
                      <a:pt x="289" y="280"/>
                    </a:lnTo>
                    <a:lnTo>
                      <a:pt x="283" y="289"/>
                    </a:lnTo>
                    <a:lnTo>
                      <a:pt x="276" y="296"/>
                    </a:lnTo>
                    <a:lnTo>
                      <a:pt x="269" y="303"/>
                    </a:lnTo>
                    <a:lnTo>
                      <a:pt x="261" y="308"/>
                    </a:lnTo>
                    <a:lnTo>
                      <a:pt x="253" y="311"/>
                    </a:lnTo>
                    <a:lnTo>
                      <a:pt x="244" y="314"/>
                    </a:lnTo>
                    <a:lnTo>
                      <a:pt x="234" y="316"/>
                    </a:lnTo>
                    <a:lnTo>
                      <a:pt x="224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4" y="313"/>
                    </a:lnTo>
                    <a:lnTo>
                      <a:pt x="186" y="310"/>
                    </a:lnTo>
                    <a:lnTo>
                      <a:pt x="178" y="307"/>
                    </a:lnTo>
                    <a:lnTo>
                      <a:pt x="171" y="304"/>
                    </a:lnTo>
                    <a:lnTo>
                      <a:pt x="164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49" y="281"/>
                    </a:lnTo>
                    <a:lnTo>
                      <a:pt x="146" y="275"/>
                    </a:lnTo>
                    <a:lnTo>
                      <a:pt x="143" y="267"/>
                    </a:lnTo>
                    <a:lnTo>
                      <a:pt x="140" y="259"/>
                    </a:lnTo>
                    <a:lnTo>
                      <a:pt x="138" y="250"/>
                    </a:lnTo>
                    <a:lnTo>
                      <a:pt x="137" y="240"/>
                    </a:lnTo>
                    <a:lnTo>
                      <a:pt x="137" y="230"/>
                    </a:lnTo>
                    <a:lnTo>
                      <a:pt x="427" y="230"/>
                    </a:lnTo>
                    <a:lnTo>
                      <a:pt x="427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90" name="Freeform 35"/>
              <p:cNvSpPr>
                <a:spLocks/>
              </p:cNvSpPr>
              <p:nvPr userDrawn="1"/>
            </p:nvSpPr>
            <p:spPr bwMode="auto">
              <a:xfrm>
                <a:off x="6140450" y="4306888"/>
                <a:ext cx="115887" cy="71438"/>
              </a:xfrm>
              <a:custGeom>
                <a:avLst/>
                <a:gdLst>
                  <a:gd name="T0" fmla="*/ 0 w 658"/>
                  <a:gd name="T1" fmla="*/ 13 h 401"/>
                  <a:gd name="T2" fmla="*/ 138 w 658"/>
                  <a:gd name="T3" fmla="*/ 401 h 401"/>
                  <a:gd name="T4" fmla="*/ 138 w 658"/>
                  <a:gd name="T5" fmla="*/ 202 h 401"/>
                  <a:gd name="T6" fmla="*/ 139 w 658"/>
                  <a:gd name="T7" fmla="*/ 173 h 401"/>
                  <a:gd name="T8" fmla="*/ 143 w 658"/>
                  <a:gd name="T9" fmla="*/ 151 h 401"/>
                  <a:gd name="T10" fmla="*/ 148 w 658"/>
                  <a:gd name="T11" fmla="*/ 138 h 401"/>
                  <a:gd name="T12" fmla="*/ 154 w 658"/>
                  <a:gd name="T13" fmla="*/ 127 h 401"/>
                  <a:gd name="T14" fmla="*/ 164 w 658"/>
                  <a:gd name="T15" fmla="*/ 118 h 401"/>
                  <a:gd name="T16" fmla="*/ 176 w 658"/>
                  <a:gd name="T17" fmla="*/ 110 h 401"/>
                  <a:gd name="T18" fmla="*/ 190 w 658"/>
                  <a:gd name="T19" fmla="*/ 107 h 401"/>
                  <a:gd name="T20" fmla="*/ 208 w 658"/>
                  <a:gd name="T21" fmla="*/ 107 h 401"/>
                  <a:gd name="T22" fmla="*/ 222 w 658"/>
                  <a:gd name="T23" fmla="*/ 110 h 401"/>
                  <a:gd name="T24" fmla="*/ 234 w 658"/>
                  <a:gd name="T25" fmla="*/ 118 h 401"/>
                  <a:gd name="T26" fmla="*/ 243 w 658"/>
                  <a:gd name="T27" fmla="*/ 127 h 401"/>
                  <a:gd name="T28" fmla="*/ 252 w 658"/>
                  <a:gd name="T29" fmla="*/ 145 h 401"/>
                  <a:gd name="T30" fmla="*/ 259 w 658"/>
                  <a:gd name="T31" fmla="*/ 173 h 401"/>
                  <a:gd name="T32" fmla="*/ 260 w 658"/>
                  <a:gd name="T33" fmla="*/ 202 h 401"/>
                  <a:gd name="T34" fmla="*/ 260 w 658"/>
                  <a:gd name="T35" fmla="*/ 401 h 401"/>
                  <a:gd name="T36" fmla="*/ 397 w 658"/>
                  <a:gd name="T37" fmla="*/ 216 h 401"/>
                  <a:gd name="T38" fmla="*/ 397 w 658"/>
                  <a:gd name="T39" fmla="*/ 197 h 401"/>
                  <a:gd name="T40" fmla="*/ 398 w 658"/>
                  <a:gd name="T41" fmla="*/ 179 h 401"/>
                  <a:gd name="T42" fmla="*/ 402 w 658"/>
                  <a:gd name="T43" fmla="*/ 162 h 401"/>
                  <a:gd name="T44" fmla="*/ 407 w 658"/>
                  <a:gd name="T45" fmla="*/ 146 h 401"/>
                  <a:gd name="T46" fmla="*/ 415 w 658"/>
                  <a:gd name="T47" fmla="*/ 131 h 401"/>
                  <a:gd name="T48" fmla="*/ 426 w 658"/>
                  <a:gd name="T49" fmla="*/ 120 h 401"/>
                  <a:gd name="T50" fmla="*/ 443 w 658"/>
                  <a:gd name="T51" fmla="*/ 112 h 401"/>
                  <a:gd name="T52" fmla="*/ 463 w 658"/>
                  <a:gd name="T53" fmla="*/ 109 h 401"/>
                  <a:gd name="T54" fmla="*/ 479 w 658"/>
                  <a:gd name="T55" fmla="*/ 111 h 401"/>
                  <a:gd name="T56" fmla="*/ 491 w 658"/>
                  <a:gd name="T57" fmla="*/ 117 h 401"/>
                  <a:gd name="T58" fmla="*/ 502 w 658"/>
                  <a:gd name="T59" fmla="*/ 125 h 401"/>
                  <a:gd name="T60" fmla="*/ 508 w 658"/>
                  <a:gd name="T61" fmla="*/ 135 h 401"/>
                  <a:gd name="T62" fmla="*/ 517 w 658"/>
                  <a:gd name="T63" fmla="*/ 161 h 401"/>
                  <a:gd name="T64" fmla="*/ 520 w 658"/>
                  <a:gd name="T65" fmla="*/ 189 h 401"/>
                  <a:gd name="T66" fmla="*/ 520 w 658"/>
                  <a:gd name="T67" fmla="*/ 216 h 401"/>
                  <a:gd name="T68" fmla="*/ 658 w 658"/>
                  <a:gd name="T69" fmla="*/ 401 h 401"/>
                  <a:gd name="T70" fmla="*/ 657 w 658"/>
                  <a:gd name="T71" fmla="*/ 137 h 401"/>
                  <a:gd name="T72" fmla="*/ 653 w 658"/>
                  <a:gd name="T73" fmla="*/ 106 h 401"/>
                  <a:gd name="T74" fmla="*/ 647 w 658"/>
                  <a:gd name="T75" fmla="*/ 78 h 401"/>
                  <a:gd name="T76" fmla="*/ 635 w 658"/>
                  <a:gd name="T77" fmla="*/ 54 h 401"/>
                  <a:gd name="T78" fmla="*/ 620 w 658"/>
                  <a:gd name="T79" fmla="*/ 34 h 401"/>
                  <a:gd name="T80" fmla="*/ 600 w 658"/>
                  <a:gd name="T81" fmla="*/ 18 h 401"/>
                  <a:gd name="T82" fmla="*/ 574 w 658"/>
                  <a:gd name="T83" fmla="*/ 7 h 401"/>
                  <a:gd name="T84" fmla="*/ 543 w 658"/>
                  <a:gd name="T85" fmla="*/ 0 h 401"/>
                  <a:gd name="T86" fmla="*/ 512 w 658"/>
                  <a:gd name="T87" fmla="*/ 0 h 401"/>
                  <a:gd name="T88" fmla="*/ 486 w 658"/>
                  <a:gd name="T89" fmla="*/ 5 h 401"/>
                  <a:gd name="T90" fmla="*/ 461 w 658"/>
                  <a:gd name="T91" fmla="*/ 13 h 401"/>
                  <a:gd name="T92" fmla="*/ 438 w 658"/>
                  <a:gd name="T93" fmla="*/ 25 h 401"/>
                  <a:gd name="T94" fmla="*/ 418 w 658"/>
                  <a:gd name="T95" fmla="*/ 42 h 401"/>
                  <a:gd name="T96" fmla="*/ 401 w 658"/>
                  <a:gd name="T97" fmla="*/ 63 h 401"/>
                  <a:gd name="T98" fmla="*/ 387 w 658"/>
                  <a:gd name="T99" fmla="*/ 62 h 401"/>
                  <a:gd name="T100" fmla="*/ 369 w 658"/>
                  <a:gd name="T101" fmla="*/ 41 h 401"/>
                  <a:gd name="T102" fmla="*/ 349 w 658"/>
                  <a:gd name="T103" fmla="*/ 24 h 401"/>
                  <a:gd name="T104" fmla="*/ 326 w 658"/>
                  <a:gd name="T105" fmla="*/ 12 h 401"/>
                  <a:gd name="T106" fmla="*/ 302 w 658"/>
                  <a:gd name="T107" fmla="*/ 5 h 401"/>
                  <a:gd name="T108" fmla="*/ 276 w 658"/>
                  <a:gd name="T109" fmla="*/ 0 h 401"/>
                  <a:gd name="T110" fmla="*/ 243 w 658"/>
                  <a:gd name="T111" fmla="*/ 0 h 401"/>
                  <a:gd name="T112" fmla="*/ 209 w 658"/>
                  <a:gd name="T113" fmla="*/ 8 h 401"/>
                  <a:gd name="T114" fmla="*/ 186 w 658"/>
                  <a:gd name="T115" fmla="*/ 19 h 401"/>
                  <a:gd name="T116" fmla="*/ 171 w 658"/>
                  <a:gd name="T117" fmla="*/ 28 h 401"/>
                  <a:gd name="T118" fmla="*/ 152 w 658"/>
                  <a:gd name="T119" fmla="*/ 47 h 401"/>
                  <a:gd name="T120" fmla="*/ 138 w 658"/>
                  <a:gd name="T121" fmla="*/ 62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58" h="401">
                    <a:moveTo>
                      <a:pt x="138" y="13"/>
                    </a:moveTo>
                    <a:lnTo>
                      <a:pt x="0" y="13"/>
                    </a:lnTo>
                    <a:lnTo>
                      <a:pt x="0" y="401"/>
                    </a:lnTo>
                    <a:lnTo>
                      <a:pt x="138" y="401"/>
                    </a:lnTo>
                    <a:lnTo>
                      <a:pt x="138" y="216"/>
                    </a:lnTo>
                    <a:lnTo>
                      <a:pt x="138" y="202"/>
                    </a:lnTo>
                    <a:lnTo>
                      <a:pt x="138" y="188"/>
                    </a:lnTo>
                    <a:lnTo>
                      <a:pt x="139" y="173"/>
                    </a:lnTo>
                    <a:lnTo>
                      <a:pt x="141" y="159"/>
                    </a:lnTo>
                    <a:lnTo>
                      <a:pt x="143" y="151"/>
                    </a:lnTo>
                    <a:lnTo>
                      <a:pt x="146" y="145"/>
                    </a:lnTo>
                    <a:lnTo>
                      <a:pt x="148" y="138"/>
                    </a:lnTo>
                    <a:lnTo>
                      <a:pt x="151" y="133"/>
                    </a:lnTo>
                    <a:lnTo>
                      <a:pt x="154" y="127"/>
                    </a:lnTo>
                    <a:lnTo>
                      <a:pt x="158" y="122"/>
                    </a:lnTo>
                    <a:lnTo>
                      <a:pt x="164" y="118"/>
                    </a:lnTo>
                    <a:lnTo>
                      <a:pt x="169" y="113"/>
                    </a:lnTo>
                    <a:lnTo>
                      <a:pt x="176" y="110"/>
                    </a:lnTo>
                    <a:lnTo>
                      <a:pt x="182" y="108"/>
                    </a:lnTo>
                    <a:lnTo>
                      <a:pt x="190" y="107"/>
                    </a:lnTo>
                    <a:lnTo>
                      <a:pt x="199" y="107"/>
                    </a:lnTo>
                    <a:lnTo>
                      <a:pt x="208" y="107"/>
                    </a:lnTo>
                    <a:lnTo>
                      <a:pt x="216" y="108"/>
                    </a:lnTo>
                    <a:lnTo>
                      <a:pt x="222" y="110"/>
                    </a:lnTo>
                    <a:lnTo>
                      <a:pt x="228" y="113"/>
                    </a:lnTo>
                    <a:lnTo>
                      <a:pt x="234" y="118"/>
                    </a:lnTo>
                    <a:lnTo>
                      <a:pt x="239" y="122"/>
                    </a:lnTo>
                    <a:lnTo>
                      <a:pt x="243" y="127"/>
                    </a:lnTo>
                    <a:lnTo>
                      <a:pt x="247" y="133"/>
                    </a:lnTo>
                    <a:lnTo>
                      <a:pt x="252" y="145"/>
                    </a:lnTo>
                    <a:lnTo>
                      <a:pt x="256" y="159"/>
                    </a:lnTo>
                    <a:lnTo>
                      <a:pt x="259" y="173"/>
                    </a:lnTo>
                    <a:lnTo>
                      <a:pt x="260" y="188"/>
                    </a:lnTo>
                    <a:lnTo>
                      <a:pt x="260" y="202"/>
                    </a:lnTo>
                    <a:lnTo>
                      <a:pt x="260" y="216"/>
                    </a:lnTo>
                    <a:lnTo>
                      <a:pt x="260" y="401"/>
                    </a:lnTo>
                    <a:lnTo>
                      <a:pt x="397" y="401"/>
                    </a:lnTo>
                    <a:lnTo>
                      <a:pt x="397" y="216"/>
                    </a:lnTo>
                    <a:lnTo>
                      <a:pt x="397" y="207"/>
                    </a:lnTo>
                    <a:lnTo>
                      <a:pt x="397" y="197"/>
                    </a:lnTo>
                    <a:lnTo>
                      <a:pt x="398" y="189"/>
                    </a:lnTo>
                    <a:lnTo>
                      <a:pt x="398" y="179"/>
                    </a:lnTo>
                    <a:lnTo>
                      <a:pt x="400" y="170"/>
                    </a:lnTo>
                    <a:lnTo>
                      <a:pt x="402" y="162"/>
                    </a:lnTo>
                    <a:lnTo>
                      <a:pt x="404" y="153"/>
                    </a:lnTo>
                    <a:lnTo>
                      <a:pt x="407" y="146"/>
                    </a:lnTo>
                    <a:lnTo>
                      <a:pt x="410" y="138"/>
                    </a:lnTo>
                    <a:lnTo>
                      <a:pt x="415" y="131"/>
                    </a:lnTo>
                    <a:lnTo>
                      <a:pt x="420" y="125"/>
                    </a:lnTo>
                    <a:lnTo>
                      <a:pt x="426" y="120"/>
                    </a:lnTo>
                    <a:lnTo>
                      <a:pt x="434" y="116"/>
                    </a:lnTo>
                    <a:lnTo>
                      <a:pt x="443" y="112"/>
                    </a:lnTo>
                    <a:lnTo>
                      <a:pt x="452" y="110"/>
                    </a:lnTo>
                    <a:lnTo>
                      <a:pt x="463" y="109"/>
                    </a:lnTo>
                    <a:lnTo>
                      <a:pt x="472" y="110"/>
                    </a:lnTo>
                    <a:lnTo>
                      <a:pt x="479" y="111"/>
                    </a:lnTo>
                    <a:lnTo>
                      <a:pt x="486" y="113"/>
                    </a:lnTo>
                    <a:lnTo>
                      <a:pt x="491" y="117"/>
                    </a:lnTo>
                    <a:lnTo>
                      <a:pt x="496" y="121"/>
                    </a:lnTo>
                    <a:lnTo>
                      <a:pt x="502" y="125"/>
                    </a:lnTo>
                    <a:lnTo>
                      <a:pt x="505" y="130"/>
                    </a:lnTo>
                    <a:lnTo>
                      <a:pt x="508" y="135"/>
                    </a:lnTo>
                    <a:lnTo>
                      <a:pt x="514" y="148"/>
                    </a:lnTo>
                    <a:lnTo>
                      <a:pt x="517" y="161"/>
                    </a:lnTo>
                    <a:lnTo>
                      <a:pt x="519" y="175"/>
                    </a:lnTo>
                    <a:lnTo>
                      <a:pt x="520" y="189"/>
                    </a:lnTo>
                    <a:lnTo>
                      <a:pt x="520" y="203"/>
                    </a:lnTo>
                    <a:lnTo>
                      <a:pt x="520" y="216"/>
                    </a:lnTo>
                    <a:lnTo>
                      <a:pt x="520" y="401"/>
                    </a:lnTo>
                    <a:lnTo>
                      <a:pt x="658" y="401"/>
                    </a:lnTo>
                    <a:lnTo>
                      <a:pt x="658" y="153"/>
                    </a:lnTo>
                    <a:lnTo>
                      <a:pt x="657" y="137"/>
                    </a:lnTo>
                    <a:lnTo>
                      <a:pt x="656" y="121"/>
                    </a:lnTo>
                    <a:lnTo>
                      <a:pt x="653" y="106"/>
                    </a:lnTo>
                    <a:lnTo>
                      <a:pt x="650" y="92"/>
                    </a:lnTo>
                    <a:lnTo>
                      <a:pt x="647" y="78"/>
                    </a:lnTo>
                    <a:lnTo>
                      <a:pt x="642" y="66"/>
                    </a:lnTo>
                    <a:lnTo>
                      <a:pt x="635" y="54"/>
                    </a:lnTo>
                    <a:lnTo>
                      <a:pt x="629" y="43"/>
                    </a:lnTo>
                    <a:lnTo>
                      <a:pt x="620" y="34"/>
                    </a:lnTo>
                    <a:lnTo>
                      <a:pt x="610" y="25"/>
                    </a:lnTo>
                    <a:lnTo>
                      <a:pt x="600" y="18"/>
                    </a:lnTo>
                    <a:lnTo>
                      <a:pt x="588" y="11"/>
                    </a:lnTo>
                    <a:lnTo>
                      <a:pt x="574" y="7"/>
                    </a:lnTo>
                    <a:lnTo>
                      <a:pt x="559" y="2"/>
                    </a:lnTo>
                    <a:lnTo>
                      <a:pt x="543" y="0"/>
                    </a:lnTo>
                    <a:lnTo>
                      <a:pt x="525" y="0"/>
                    </a:lnTo>
                    <a:lnTo>
                      <a:pt x="512" y="0"/>
                    </a:lnTo>
                    <a:lnTo>
                      <a:pt x="499" y="2"/>
                    </a:lnTo>
                    <a:lnTo>
                      <a:pt x="486" y="5"/>
                    </a:lnTo>
                    <a:lnTo>
                      <a:pt x="474" y="8"/>
                    </a:lnTo>
                    <a:lnTo>
                      <a:pt x="461" y="13"/>
                    </a:lnTo>
                    <a:lnTo>
                      <a:pt x="450" y="19"/>
                    </a:lnTo>
                    <a:lnTo>
                      <a:pt x="438" y="25"/>
                    </a:lnTo>
                    <a:lnTo>
                      <a:pt x="427" y="34"/>
                    </a:lnTo>
                    <a:lnTo>
                      <a:pt x="418" y="42"/>
                    </a:lnTo>
                    <a:lnTo>
                      <a:pt x="409" y="52"/>
                    </a:lnTo>
                    <a:lnTo>
                      <a:pt x="401" y="63"/>
                    </a:lnTo>
                    <a:lnTo>
                      <a:pt x="394" y="74"/>
                    </a:lnTo>
                    <a:lnTo>
                      <a:pt x="387" y="62"/>
                    </a:lnTo>
                    <a:lnTo>
                      <a:pt x="378" y="51"/>
                    </a:lnTo>
                    <a:lnTo>
                      <a:pt x="369" y="41"/>
                    </a:lnTo>
                    <a:lnTo>
                      <a:pt x="360" y="32"/>
                    </a:lnTo>
                    <a:lnTo>
                      <a:pt x="349" y="24"/>
                    </a:lnTo>
                    <a:lnTo>
                      <a:pt x="338" y="18"/>
                    </a:lnTo>
                    <a:lnTo>
                      <a:pt x="326" y="12"/>
                    </a:lnTo>
                    <a:lnTo>
                      <a:pt x="315" y="8"/>
                    </a:lnTo>
                    <a:lnTo>
                      <a:pt x="302" y="5"/>
                    </a:lnTo>
                    <a:lnTo>
                      <a:pt x="289" y="1"/>
                    </a:lnTo>
                    <a:lnTo>
                      <a:pt x="276" y="0"/>
                    </a:lnTo>
                    <a:lnTo>
                      <a:pt x="262" y="0"/>
                    </a:lnTo>
                    <a:lnTo>
                      <a:pt x="243" y="0"/>
                    </a:lnTo>
                    <a:lnTo>
                      <a:pt x="226" y="4"/>
                    </a:lnTo>
                    <a:lnTo>
                      <a:pt x="209" y="8"/>
                    </a:lnTo>
                    <a:lnTo>
                      <a:pt x="194" y="14"/>
                    </a:lnTo>
                    <a:lnTo>
                      <a:pt x="186" y="19"/>
                    </a:lnTo>
                    <a:lnTo>
                      <a:pt x="179" y="23"/>
                    </a:lnTo>
                    <a:lnTo>
                      <a:pt x="171" y="28"/>
                    </a:lnTo>
                    <a:lnTo>
                      <a:pt x="165" y="34"/>
                    </a:lnTo>
                    <a:lnTo>
                      <a:pt x="152" y="47"/>
                    </a:lnTo>
                    <a:lnTo>
                      <a:pt x="139" y="62"/>
                    </a:lnTo>
                    <a:lnTo>
                      <a:pt x="138" y="62"/>
                    </a:lnTo>
                    <a:lnTo>
                      <a:pt x="138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91" name="Freeform 36"/>
              <p:cNvSpPr>
                <a:spLocks noEditPoints="1"/>
              </p:cNvSpPr>
              <p:nvPr userDrawn="1"/>
            </p:nvSpPr>
            <p:spPr bwMode="auto">
              <a:xfrm>
                <a:off x="6267450" y="4306888"/>
                <a:ext cx="74612" cy="73025"/>
              </a:xfrm>
              <a:custGeom>
                <a:avLst/>
                <a:gdLst>
                  <a:gd name="T0" fmla="*/ 145 w 426"/>
                  <a:gd name="T1" fmla="*/ 132 h 414"/>
                  <a:gd name="T2" fmla="*/ 162 w 426"/>
                  <a:gd name="T3" fmla="*/ 110 h 414"/>
                  <a:gd name="T4" fmla="*/ 184 w 426"/>
                  <a:gd name="T5" fmla="*/ 96 h 414"/>
                  <a:gd name="T6" fmla="*/ 211 w 426"/>
                  <a:gd name="T7" fmla="*/ 90 h 414"/>
                  <a:gd name="T8" fmla="*/ 239 w 426"/>
                  <a:gd name="T9" fmla="*/ 91 h 414"/>
                  <a:gd name="T10" fmla="*/ 264 w 426"/>
                  <a:gd name="T11" fmla="*/ 100 h 414"/>
                  <a:gd name="T12" fmla="*/ 284 w 426"/>
                  <a:gd name="T13" fmla="*/ 118 h 414"/>
                  <a:gd name="T14" fmla="*/ 297 w 426"/>
                  <a:gd name="T15" fmla="*/ 141 h 414"/>
                  <a:gd name="T16" fmla="*/ 426 w 426"/>
                  <a:gd name="T17" fmla="*/ 216 h 414"/>
                  <a:gd name="T18" fmla="*/ 423 w 426"/>
                  <a:gd name="T19" fmla="*/ 168 h 414"/>
                  <a:gd name="T20" fmla="*/ 412 w 426"/>
                  <a:gd name="T21" fmla="*/ 126 h 414"/>
                  <a:gd name="T22" fmla="*/ 395 w 426"/>
                  <a:gd name="T23" fmla="*/ 89 h 414"/>
                  <a:gd name="T24" fmla="*/ 371 w 426"/>
                  <a:gd name="T25" fmla="*/ 58 h 414"/>
                  <a:gd name="T26" fmla="*/ 340 w 426"/>
                  <a:gd name="T27" fmla="*/ 34 h 414"/>
                  <a:gd name="T28" fmla="*/ 305 w 426"/>
                  <a:gd name="T29" fmla="*/ 15 h 414"/>
                  <a:gd name="T30" fmla="*/ 262 w 426"/>
                  <a:gd name="T31" fmla="*/ 4 h 414"/>
                  <a:gd name="T32" fmla="*/ 214 w 426"/>
                  <a:gd name="T33" fmla="*/ 0 h 414"/>
                  <a:gd name="T34" fmla="*/ 148 w 426"/>
                  <a:gd name="T35" fmla="*/ 8 h 414"/>
                  <a:gd name="T36" fmla="*/ 90 w 426"/>
                  <a:gd name="T37" fmla="*/ 32 h 414"/>
                  <a:gd name="T38" fmla="*/ 46 w 426"/>
                  <a:gd name="T39" fmla="*/ 69 h 414"/>
                  <a:gd name="T40" fmla="*/ 15 w 426"/>
                  <a:gd name="T41" fmla="*/ 120 h 414"/>
                  <a:gd name="T42" fmla="*/ 5 w 426"/>
                  <a:gd name="T43" fmla="*/ 150 h 414"/>
                  <a:gd name="T44" fmla="*/ 0 w 426"/>
                  <a:gd name="T45" fmla="*/ 207 h 414"/>
                  <a:gd name="T46" fmla="*/ 2 w 426"/>
                  <a:gd name="T47" fmla="*/ 244 h 414"/>
                  <a:gd name="T48" fmla="*/ 10 w 426"/>
                  <a:gd name="T49" fmla="*/ 276 h 414"/>
                  <a:gd name="T50" fmla="*/ 22 w 426"/>
                  <a:gd name="T51" fmla="*/ 305 h 414"/>
                  <a:gd name="T52" fmla="*/ 37 w 426"/>
                  <a:gd name="T53" fmla="*/ 331 h 414"/>
                  <a:gd name="T54" fmla="*/ 56 w 426"/>
                  <a:gd name="T55" fmla="*/ 353 h 414"/>
                  <a:gd name="T56" fmla="*/ 97 w 426"/>
                  <a:gd name="T57" fmla="*/ 384 h 414"/>
                  <a:gd name="T58" fmla="*/ 156 w 426"/>
                  <a:gd name="T59" fmla="*/ 406 h 414"/>
                  <a:gd name="T60" fmla="*/ 224 w 426"/>
                  <a:gd name="T61" fmla="*/ 414 h 414"/>
                  <a:gd name="T62" fmla="*/ 273 w 426"/>
                  <a:gd name="T63" fmla="*/ 409 h 414"/>
                  <a:gd name="T64" fmla="*/ 320 w 426"/>
                  <a:gd name="T65" fmla="*/ 395 h 414"/>
                  <a:gd name="T66" fmla="*/ 361 w 426"/>
                  <a:gd name="T67" fmla="*/ 372 h 414"/>
                  <a:gd name="T68" fmla="*/ 394 w 426"/>
                  <a:gd name="T69" fmla="*/ 339 h 414"/>
                  <a:gd name="T70" fmla="*/ 417 w 426"/>
                  <a:gd name="T71" fmla="*/ 296 h 414"/>
                  <a:gd name="T72" fmla="*/ 283 w 426"/>
                  <a:gd name="T73" fmla="*/ 289 h 414"/>
                  <a:gd name="T74" fmla="*/ 262 w 426"/>
                  <a:gd name="T75" fmla="*/ 308 h 414"/>
                  <a:gd name="T76" fmla="*/ 234 w 426"/>
                  <a:gd name="T77" fmla="*/ 316 h 414"/>
                  <a:gd name="T78" fmla="*/ 203 w 426"/>
                  <a:gd name="T79" fmla="*/ 315 h 414"/>
                  <a:gd name="T80" fmla="*/ 179 w 426"/>
                  <a:gd name="T81" fmla="*/ 307 h 414"/>
                  <a:gd name="T82" fmla="*/ 159 w 426"/>
                  <a:gd name="T83" fmla="*/ 294 h 414"/>
                  <a:gd name="T84" fmla="*/ 145 w 426"/>
                  <a:gd name="T85" fmla="*/ 275 h 414"/>
                  <a:gd name="T86" fmla="*/ 139 w 426"/>
                  <a:gd name="T87" fmla="*/ 250 h 414"/>
                  <a:gd name="T88" fmla="*/ 426 w 426"/>
                  <a:gd name="T89" fmla="*/ 23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6" h="414">
                    <a:moveTo>
                      <a:pt x="140" y="150"/>
                    </a:moveTo>
                    <a:lnTo>
                      <a:pt x="142" y="140"/>
                    </a:lnTo>
                    <a:lnTo>
                      <a:pt x="145" y="132"/>
                    </a:lnTo>
                    <a:lnTo>
                      <a:pt x="150" y="124"/>
                    </a:lnTo>
                    <a:lnTo>
                      <a:pt x="155" y="117"/>
                    </a:lnTo>
                    <a:lnTo>
                      <a:pt x="162" y="110"/>
                    </a:lnTo>
                    <a:lnTo>
                      <a:pt x="168" y="105"/>
                    </a:lnTo>
                    <a:lnTo>
                      <a:pt x="176" y="100"/>
                    </a:lnTo>
                    <a:lnTo>
                      <a:pt x="184" y="96"/>
                    </a:lnTo>
                    <a:lnTo>
                      <a:pt x="193" y="93"/>
                    </a:lnTo>
                    <a:lnTo>
                      <a:pt x="201" y="91"/>
                    </a:lnTo>
                    <a:lnTo>
                      <a:pt x="211" y="90"/>
                    </a:lnTo>
                    <a:lnTo>
                      <a:pt x="221" y="90"/>
                    </a:lnTo>
                    <a:lnTo>
                      <a:pt x="230" y="90"/>
                    </a:lnTo>
                    <a:lnTo>
                      <a:pt x="239" y="91"/>
                    </a:lnTo>
                    <a:lnTo>
                      <a:pt x="248" y="94"/>
                    </a:lnTo>
                    <a:lnTo>
                      <a:pt x="256" y="97"/>
                    </a:lnTo>
                    <a:lnTo>
                      <a:pt x="264" y="100"/>
                    </a:lnTo>
                    <a:lnTo>
                      <a:pt x="271" y="106"/>
                    </a:lnTo>
                    <a:lnTo>
                      <a:pt x="278" y="111"/>
                    </a:lnTo>
                    <a:lnTo>
                      <a:pt x="284" y="118"/>
                    </a:lnTo>
                    <a:lnTo>
                      <a:pt x="290" y="125"/>
                    </a:lnTo>
                    <a:lnTo>
                      <a:pt x="294" y="133"/>
                    </a:lnTo>
                    <a:lnTo>
                      <a:pt x="297" y="141"/>
                    </a:lnTo>
                    <a:lnTo>
                      <a:pt x="299" y="150"/>
                    </a:lnTo>
                    <a:lnTo>
                      <a:pt x="140" y="150"/>
                    </a:lnTo>
                    <a:close/>
                    <a:moveTo>
                      <a:pt x="426" y="216"/>
                    </a:moveTo>
                    <a:lnTo>
                      <a:pt x="426" y="199"/>
                    </a:lnTo>
                    <a:lnTo>
                      <a:pt x="425" y="183"/>
                    </a:lnTo>
                    <a:lnTo>
                      <a:pt x="423" y="168"/>
                    </a:lnTo>
                    <a:lnTo>
                      <a:pt x="420" y="153"/>
                    </a:lnTo>
                    <a:lnTo>
                      <a:pt x="417" y="139"/>
                    </a:lnTo>
                    <a:lnTo>
                      <a:pt x="412" y="126"/>
                    </a:lnTo>
                    <a:lnTo>
                      <a:pt x="407" y="113"/>
                    </a:lnTo>
                    <a:lnTo>
                      <a:pt x="401" y="100"/>
                    </a:lnTo>
                    <a:lnTo>
                      <a:pt x="395" y="89"/>
                    </a:lnTo>
                    <a:lnTo>
                      <a:pt x="387" y="78"/>
                    </a:lnTo>
                    <a:lnTo>
                      <a:pt x="380" y="68"/>
                    </a:lnTo>
                    <a:lnTo>
                      <a:pt x="371" y="58"/>
                    </a:lnTo>
                    <a:lnTo>
                      <a:pt x="362" y="49"/>
                    </a:lnTo>
                    <a:lnTo>
                      <a:pt x="351" y="41"/>
                    </a:lnTo>
                    <a:lnTo>
                      <a:pt x="340" y="34"/>
                    </a:lnTo>
                    <a:lnTo>
                      <a:pt x="329" y="26"/>
                    </a:lnTo>
                    <a:lnTo>
                      <a:pt x="316" y="21"/>
                    </a:lnTo>
                    <a:lnTo>
                      <a:pt x="305" y="15"/>
                    </a:lnTo>
                    <a:lnTo>
                      <a:pt x="291" y="10"/>
                    </a:lnTo>
                    <a:lnTo>
                      <a:pt x="277" y="7"/>
                    </a:lnTo>
                    <a:lnTo>
                      <a:pt x="262" y="4"/>
                    </a:lnTo>
                    <a:lnTo>
                      <a:pt x="247" y="1"/>
                    </a:lnTo>
                    <a:lnTo>
                      <a:pt x="230" y="0"/>
                    </a:lnTo>
                    <a:lnTo>
                      <a:pt x="214" y="0"/>
                    </a:lnTo>
                    <a:lnTo>
                      <a:pt x="191" y="1"/>
                    </a:lnTo>
                    <a:lnTo>
                      <a:pt x="169" y="4"/>
                    </a:lnTo>
                    <a:lnTo>
                      <a:pt x="148" y="8"/>
                    </a:lnTo>
                    <a:lnTo>
                      <a:pt x="127" y="14"/>
                    </a:lnTo>
                    <a:lnTo>
                      <a:pt x="109" y="22"/>
                    </a:lnTo>
                    <a:lnTo>
                      <a:pt x="90" y="32"/>
                    </a:lnTo>
                    <a:lnTo>
                      <a:pt x="74" y="42"/>
                    </a:lnTo>
                    <a:lnTo>
                      <a:pt x="59" y="55"/>
                    </a:lnTo>
                    <a:lnTo>
                      <a:pt x="46" y="69"/>
                    </a:lnTo>
                    <a:lnTo>
                      <a:pt x="35" y="84"/>
                    </a:lnTo>
                    <a:lnTo>
                      <a:pt x="24" y="102"/>
                    </a:lnTo>
                    <a:lnTo>
                      <a:pt x="15" y="120"/>
                    </a:lnTo>
                    <a:lnTo>
                      <a:pt x="12" y="130"/>
                    </a:lnTo>
                    <a:lnTo>
                      <a:pt x="9" y="140"/>
                    </a:lnTo>
                    <a:lnTo>
                      <a:pt x="5" y="150"/>
                    </a:lnTo>
                    <a:lnTo>
                      <a:pt x="3" y="161"/>
                    </a:lnTo>
                    <a:lnTo>
                      <a:pt x="1" y="183"/>
                    </a:lnTo>
                    <a:lnTo>
                      <a:pt x="0" y="207"/>
                    </a:lnTo>
                    <a:lnTo>
                      <a:pt x="0" y="220"/>
                    </a:lnTo>
                    <a:lnTo>
                      <a:pt x="1" y="232"/>
                    </a:lnTo>
                    <a:lnTo>
                      <a:pt x="2" y="244"/>
                    </a:lnTo>
                    <a:lnTo>
                      <a:pt x="4" y="254"/>
                    </a:lnTo>
                    <a:lnTo>
                      <a:pt x="7" y="265"/>
                    </a:lnTo>
                    <a:lnTo>
                      <a:pt x="10" y="276"/>
                    </a:lnTo>
                    <a:lnTo>
                      <a:pt x="13" y="286"/>
                    </a:lnTo>
                    <a:lnTo>
                      <a:pt x="16" y="295"/>
                    </a:lnTo>
                    <a:lnTo>
                      <a:pt x="22" y="305"/>
                    </a:lnTo>
                    <a:lnTo>
                      <a:pt x="26" y="315"/>
                    </a:lnTo>
                    <a:lnTo>
                      <a:pt x="31" y="323"/>
                    </a:lnTo>
                    <a:lnTo>
                      <a:pt x="37" y="331"/>
                    </a:lnTo>
                    <a:lnTo>
                      <a:pt x="43" y="339"/>
                    </a:lnTo>
                    <a:lnTo>
                      <a:pt x="50" y="347"/>
                    </a:lnTo>
                    <a:lnTo>
                      <a:pt x="56" y="353"/>
                    </a:lnTo>
                    <a:lnTo>
                      <a:pt x="64" y="360"/>
                    </a:lnTo>
                    <a:lnTo>
                      <a:pt x="80" y="373"/>
                    </a:lnTo>
                    <a:lnTo>
                      <a:pt x="97" y="384"/>
                    </a:lnTo>
                    <a:lnTo>
                      <a:pt x="115" y="392"/>
                    </a:lnTo>
                    <a:lnTo>
                      <a:pt x="135" y="400"/>
                    </a:lnTo>
                    <a:lnTo>
                      <a:pt x="156" y="406"/>
                    </a:lnTo>
                    <a:lnTo>
                      <a:pt x="178" y="411"/>
                    </a:lnTo>
                    <a:lnTo>
                      <a:pt x="200" y="413"/>
                    </a:lnTo>
                    <a:lnTo>
                      <a:pt x="224" y="414"/>
                    </a:lnTo>
                    <a:lnTo>
                      <a:pt x="241" y="413"/>
                    </a:lnTo>
                    <a:lnTo>
                      <a:pt x="257" y="412"/>
                    </a:lnTo>
                    <a:lnTo>
                      <a:pt x="273" y="409"/>
                    </a:lnTo>
                    <a:lnTo>
                      <a:pt x="290" y="405"/>
                    </a:lnTo>
                    <a:lnTo>
                      <a:pt x="305" y="401"/>
                    </a:lnTo>
                    <a:lnTo>
                      <a:pt x="320" y="395"/>
                    </a:lnTo>
                    <a:lnTo>
                      <a:pt x="335" y="389"/>
                    </a:lnTo>
                    <a:lnTo>
                      <a:pt x="348" y="381"/>
                    </a:lnTo>
                    <a:lnTo>
                      <a:pt x="361" y="372"/>
                    </a:lnTo>
                    <a:lnTo>
                      <a:pt x="372" y="362"/>
                    </a:lnTo>
                    <a:lnTo>
                      <a:pt x="384" y="351"/>
                    </a:lnTo>
                    <a:lnTo>
                      <a:pt x="394" y="339"/>
                    </a:lnTo>
                    <a:lnTo>
                      <a:pt x="403" y="327"/>
                    </a:lnTo>
                    <a:lnTo>
                      <a:pt x="410" y="313"/>
                    </a:lnTo>
                    <a:lnTo>
                      <a:pt x="417" y="296"/>
                    </a:lnTo>
                    <a:lnTo>
                      <a:pt x="421" y="280"/>
                    </a:lnTo>
                    <a:lnTo>
                      <a:pt x="290" y="280"/>
                    </a:lnTo>
                    <a:lnTo>
                      <a:pt x="283" y="289"/>
                    </a:lnTo>
                    <a:lnTo>
                      <a:pt x="277" y="296"/>
                    </a:lnTo>
                    <a:lnTo>
                      <a:pt x="269" y="303"/>
                    </a:lnTo>
                    <a:lnTo>
                      <a:pt x="262" y="308"/>
                    </a:lnTo>
                    <a:lnTo>
                      <a:pt x="253" y="311"/>
                    </a:lnTo>
                    <a:lnTo>
                      <a:pt x="244" y="314"/>
                    </a:lnTo>
                    <a:lnTo>
                      <a:pt x="234" y="316"/>
                    </a:lnTo>
                    <a:lnTo>
                      <a:pt x="223" y="316"/>
                    </a:lnTo>
                    <a:lnTo>
                      <a:pt x="213" y="316"/>
                    </a:lnTo>
                    <a:lnTo>
                      <a:pt x="203" y="315"/>
                    </a:lnTo>
                    <a:lnTo>
                      <a:pt x="195" y="313"/>
                    </a:lnTo>
                    <a:lnTo>
                      <a:pt x="186" y="310"/>
                    </a:lnTo>
                    <a:lnTo>
                      <a:pt x="179" y="307"/>
                    </a:lnTo>
                    <a:lnTo>
                      <a:pt x="171" y="304"/>
                    </a:lnTo>
                    <a:lnTo>
                      <a:pt x="165" y="299"/>
                    </a:lnTo>
                    <a:lnTo>
                      <a:pt x="159" y="294"/>
                    </a:lnTo>
                    <a:lnTo>
                      <a:pt x="154" y="288"/>
                    </a:lnTo>
                    <a:lnTo>
                      <a:pt x="150" y="281"/>
                    </a:lnTo>
                    <a:lnTo>
                      <a:pt x="145" y="275"/>
                    </a:lnTo>
                    <a:lnTo>
                      <a:pt x="143" y="267"/>
                    </a:lnTo>
                    <a:lnTo>
                      <a:pt x="140" y="259"/>
                    </a:lnTo>
                    <a:lnTo>
                      <a:pt x="139" y="250"/>
                    </a:lnTo>
                    <a:lnTo>
                      <a:pt x="138" y="240"/>
                    </a:lnTo>
                    <a:lnTo>
                      <a:pt x="137" y="230"/>
                    </a:lnTo>
                    <a:lnTo>
                      <a:pt x="426" y="230"/>
                    </a:lnTo>
                    <a:lnTo>
                      <a:pt x="426" y="2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92" name="Freeform 37"/>
              <p:cNvSpPr>
                <a:spLocks/>
              </p:cNvSpPr>
              <p:nvPr userDrawn="1"/>
            </p:nvSpPr>
            <p:spPr bwMode="auto">
              <a:xfrm>
                <a:off x="6353175" y="4306888"/>
                <a:ext cx="73025" cy="71438"/>
              </a:xfrm>
              <a:custGeom>
                <a:avLst/>
                <a:gdLst>
                  <a:gd name="T0" fmla="*/ 0 w 409"/>
                  <a:gd name="T1" fmla="*/ 13 h 401"/>
                  <a:gd name="T2" fmla="*/ 136 w 409"/>
                  <a:gd name="T3" fmla="*/ 401 h 401"/>
                  <a:gd name="T4" fmla="*/ 137 w 409"/>
                  <a:gd name="T5" fmla="*/ 191 h 401"/>
                  <a:gd name="T6" fmla="*/ 139 w 409"/>
                  <a:gd name="T7" fmla="*/ 174 h 401"/>
                  <a:gd name="T8" fmla="*/ 142 w 409"/>
                  <a:gd name="T9" fmla="*/ 158 h 401"/>
                  <a:gd name="T10" fmla="*/ 148 w 409"/>
                  <a:gd name="T11" fmla="*/ 142 h 401"/>
                  <a:gd name="T12" fmla="*/ 156 w 409"/>
                  <a:gd name="T13" fmla="*/ 131 h 401"/>
                  <a:gd name="T14" fmla="*/ 168 w 409"/>
                  <a:gd name="T15" fmla="*/ 121 h 401"/>
                  <a:gd name="T16" fmla="*/ 182 w 409"/>
                  <a:gd name="T17" fmla="*/ 113 h 401"/>
                  <a:gd name="T18" fmla="*/ 199 w 409"/>
                  <a:gd name="T19" fmla="*/ 110 h 401"/>
                  <a:gd name="T20" fmla="*/ 218 w 409"/>
                  <a:gd name="T21" fmla="*/ 110 h 401"/>
                  <a:gd name="T22" fmla="*/ 234 w 409"/>
                  <a:gd name="T23" fmla="*/ 113 h 401"/>
                  <a:gd name="T24" fmla="*/ 247 w 409"/>
                  <a:gd name="T25" fmla="*/ 120 h 401"/>
                  <a:gd name="T26" fmla="*/ 256 w 409"/>
                  <a:gd name="T27" fmla="*/ 130 h 401"/>
                  <a:gd name="T28" fmla="*/ 262 w 409"/>
                  <a:gd name="T29" fmla="*/ 140 h 401"/>
                  <a:gd name="T30" fmla="*/ 267 w 409"/>
                  <a:gd name="T31" fmla="*/ 153 h 401"/>
                  <a:gd name="T32" fmla="*/ 270 w 409"/>
                  <a:gd name="T33" fmla="*/ 174 h 401"/>
                  <a:gd name="T34" fmla="*/ 271 w 409"/>
                  <a:gd name="T35" fmla="*/ 199 h 401"/>
                  <a:gd name="T36" fmla="*/ 271 w 409"/>
                  <a:gd name="T37" fmla="*/ 401 h 401"/>
                  <a:gd name="T38" fmla="*/ 409 w 409"/>
                  <a:gd name="T39" fmla="*/ 161 h 401"/>
                  <a:gd name="T40" fmla="*/ 406 w 409"/>
                  <a:gd name="T41" fmla="*/ 126 h 401"/>
                  <a:gd name="T42" fmla="*/ 400 w 409"/>
                  <a:gd name="T43" fmla="*/ 95 h 401"/>
                  <a:gd name="T44" fmla="*/ 389 w 409"/>
                  <a:gd name="T45" fmla="*/ 68 h 401"/>
                  <a:gd name="T46" fmla="*/ 374 w 409"/>
                  <a:gd name="T47" fmla="*/ 44 h 401"/>
                  <a:gd name="T48" fmla="*/ 354 w 409"/>
                  <a:gd name="T49" fmla="*/ 26 h 401"/>
                  <a:gd name="T50" fmla="*/ 329 w 409"/>
                  <a:gd name="T51" fmla="*/ 12 h 401"/>
                  <a:gd name="T52" fmla="*/ 299 w 409"/>
                  <a:gd name="T53" fmla="*/ 2 h 401"/>
                  <a:gd name="T54" fmla="*/ 262 w 409"/>
                  <a:gd name="T55" fmla="*/ 0 h 401"/>
                  <a:gd name="T56" fmla="*/ 236 w 409"/>
                  <a:gd name="T57" fmla="*/ 1 h 401"/>
                  <a:gd name="T58" fmla="*/ 214 w 409"/>
                  <a:gd name="T59" fmla="*/ 6 h 401"/>
                  <a:gd name="T60" fmla="*/ 192 w 409"/>
                  <a:gd name="T61" fmla="*/ 13 h 401"/>
                  <a:gd name="T62" fmla="*/ 173 w 409"/>
                  <a:gd name="T63" fmla="*/ 25 h 401"/>
                  <a:gd name="T64" fmla="*/ 155 w 409"/>
                  <a:gd name="T65" fmla="*/ 42 h 401"/>
                  <a:gd name="T66" fmla="*/ 139 w 409"/>
                  <a:gd name="T67" fmla="*/ 63 h 401"/>
                  <a:gd name="T68" fmla="*/ 136 w 409"/>
                  <a:gd name="T69" fmla="*/ 13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09" h="401">
                    <a:moveTo>
                      <a:pt x="136" y="13"/>
                    </a:moveTo>
                    <a:lnTo>
                      <a:pt x="0" y="13"/>
                    </a:lnTo>
                    <a:lnTo>
                      <a:pt x="0" y="401"/>
                    </a:lnTo>
                    <a:lnTo>
                      <a:pt x="136" y="401"/>
                    </a:lnTo>
                    <a:lnTo>
                      <a:pt x="136" y="199"/>
                    </a:lnTo>
                    <a:lnTo>
                      <a:pt x="137" y="191"/>
                    </a:lnTo>
                    <a:lnTo>
                      <a:pt x="137" y="182"/>
                    </a:lnTo>
                    <a:lnTo>
                      <a:pt x="139" y="174"/>
                    </a:lnTo>
                    <a:lnTo>
                      <a:pt x="141" y="165"/>
                    </a:lnTo>
                    <a:lnTo>
                      <a:pt x="142" y="158"/>
                    </a:lnTo>
                    <a:lnTo>
                      <a:pt x="145" y="150"/>
                    </a:lnTo>
                    <a:lnTo>
                      <a:pt x="148" y="142"/>
                    </a:lnTo>
                    <a:lnTo>
                      <a:pt x="151" y="136"/>
                    </a:lnTo>
                    <a:lnTo>
                      <a:pt x="156" y="131"/>
                    </a:lnTo>
                    <a:lnTo>
                      <a:pt x="161" y="125"/>
                    </a:lnTo>
                    <a:lnTo>
                      <a:pt x="168" y="121"/>
                    </a:lnTo>
                    <a:lnTo>
                      <a:pt x="174" y="117"/>
                    </a:lnTo>
                    <a:lnTo>
                      <a:pt x="182" y="113"/>
                    </a:lnTo>
                    <a:lnTo>
                      <a:pt x="189" y="111"/>
                    </a:lnTo>
                    <a:lnTo>
                      <a:pt x="199" y="110"/>
                    </a:lnTo>
                    <a:lnTo>
                      <a:pt x="208" y="109"/>
                    </a:lnTo>
                    <a:lnTo>
                      <a:pt x="218" y="110"/>
                    </a:lnTo>
                    <a:lnTo>
                      <a:pt x="227" y="111"/>
                    </a:lnTo>
                    <a:lnTo>
                      <a:pt x="234" y="113"/>
                    </a:lnTo>
                    <a:lnTo>
                      <a:pt x="241" y="117"/>
                    </a:lnTo>
                    <a:lnTo>
                      <a:pt x="247" y="120"/>
                    </a:lnTo>
                    <a:lnTo>
                      <a:pt x="252" y="124"/>
                    </a:lnTo>
                    <a:lnTo>
                      <a:pt x="256" y="130"/>
                    </a:lnTo>
                    <a:lnTo>
                      <a:pt x="260" y="135"/>
                    </a:lnTo>
                    <a:lnTo>
                      <a:pt x="262" y="140"/>
                    </a:lnTo>
                    <a:lnTo>
                      <a:pt x="265" y="147"/>
                    </a:lnTo>
                    <a:lnTo>
                      <a:pt x="267" y="153"/>
                    </a:lnTo>
                    <a:lnTo>
                      <a:pt x="269" y="160"/>
                    </a:lnTo>
                    <a:lnTo>
                      <a:pt x="270" y="174"/>
                    </a:lnTo>
                    <a:lnTo>
                      <a:pt x="271" y="187"/>
                    </a:lnTo>
                    <a:lnTo>
                      <a:pt x="271" y="199"/>
                    </a:lnTo>
                    <a:lnTo>
                      <a:pt x="271" y="211"/>
                    </a:lnTo>
                    <a:lnTo>
                      <a:pt x="271" y="401"/>
                    </a:lnTo>
                    <a:lnTo>
                      <a:pt x="409" y="401"/>
                    </a:lnTo>
                    <a:lnTo>
                      <a:pt x="409" y="161"/>
                    </a:lnTo>
                    <a:lnTo>
                      <a:pt x="408" y="144"/>
                    </a:lnTo>
                    <a:lnTo>
                      <a:pt x="406" y="126"/>
                    </a:lnTo>
                    <a:lnTo>
                      <a:pt x="403" y="111"/>
                    </a:lnTo>
                    <a:lnTo>
                      <a:pt x="400" y="95"/>
                    </a:lnTo>
                    <a:lnTo>
                      <a:pt x="396" y="81"/>
                    </a:lnTo>
                    <a:lnTo>
                      <a:pt x="389" y="68"/>
                    </a:lnTo>
                    <a:lnTo>
                      <a:pt x="383" y="56"/>
                    </a:lnTo>
                    <a:lnTo>
                      <a:pt x="374" y="44"/>
                    </a:lnTo>
                    <a:lnTo>
                      <a:pt x="364" y="35"/>
                    </a:lnTo>
                    <a:lnTo>
                      <a:pt x="354" y="26"/>
                    </a:lnTo>
                    <a:lnTo>
                      <a:pt x="342" y="19"/>
                    </a:lnTo>
                    <a:lnTo>
                      <a:pt x="329" y="12"/>
                    </a:lnTo>
                    <a:lnTo>
                      <a:pt x="315" y="7"/>
                    </a:lnTo>
                    <a:lnTo>
                      <a:pt x="299" y="2"/>
                    </a:lnTo>
                    <a:lnTo>
                      <a:pt x="282" y="0"/>
                    </a:lnTo>
                    <a:lnTo>
                      <a:pt x="262" y="0"/>
                    </a:lnTo>
                    <a:lnTo>
                      <a:pt x="249" y="0"/>
                    </a:lnTo>
                    <a:lnTo>
                      <a:pt x="236" y="1"/>
                    </a:lnTo>
                    <a:lnTo>
                      <a:pt x="225" y="4"/>
                    </a:lnTo>
                    <a:lnTo>
                      <a:pt x="214" y="6"/>
                    </a:lnTo>
                    <a:lnTo>
                      <a:pt x="202" y="9"/>
                    </a:lnTo>
                    <a:lnTo>
                      <a:pt x="192" y="13"/>
                    </a:lnTo>
                    <a:lnTo>
                      <a:pt x="183" y="19"/>
                    </a:lnTo>
                    <a:lnTo>
                      <a:pt x="173" y="25"/>
                    </a:lnTo>
                    <a:lnTo>
                      <a:pt x="163" y="33"/>
                    </a:lnTo>
                    <a:lnTo>
                      <a:pt x="155" y="42"/>
                    </a:lnTo>
                    <a:lnTo>
                      <a:pt x="146" y="52"/>
                    </a:lnTo>
                    <a:lnTo>
                      <a:pt x="139" y="63"/>
                    </a:lnTo>
                    <a:lnTo>
                      <a:pt x="136" y="63"/>
                    </a:lnTo>
                    <a:lnTo>
                      <a:pt x="136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93" name="Freeform 38"/>
              <p:cNvSpPr>
                <a:spLocks/>
              </p:cNvSpPr>
              <p:nvPr userDrawn="1"/>
            </p:nvSpPr>
            <p:spPr bwMode="auto">
              <a:xfrm>
                <a:off x="6435725" y="4289425"/>
                <a:ext cx="46037" cy="88900"/>
              </a:xfrm>
              <a:custGeom>
                <a:avLst/>
                <a:gdLst>
                  <a:gd name="T0" fmla="*/ 183 w 260"/>
                  <a:gd name="T1" fmla="*/ 230 h 505"/>
                  <a:gd name="T2" fmla="*/ 260 w 260"/>
                  <a:gd name="T3" fmla="*/ 230 h 505"/>
                  <a:gd name="T4" fmla="*/ 260 w 260"/>
                  <a:gd name="T5" fmla="*/ 117 h 505"/>
                  <a:gd name="T6" fmla="*/ 183 w 260"/>
                  <a:gd name="T7" fmla="*/ 117 h 505"/>
                  <a:gd name="T8" fmla="*/ 183 w 260"/>
                  <a:gd name="T9" fmla="*/ 0 h 505"/>
                  <a:gd name="T10" fmla="*/ 45 w 260"/>
                  <a:gd name="T11" fmla="*/ 0 h 505"/>
                  <a:gd name="T12" fmla="*/ 45 w 260"/>
                  <a:gd name="T13" fmla="*/ 117 h 505"/>
                  <a:gd name="T14" fmla="*/ 0 w 260"/>
                  <a:gd name="T15" fmla="*/ 117 h 505"/>
                  <a:gd name="T16" fmla="*/ 0 w 260"/>
                  <a:gd name="T17" fmla="*/ 230 h 505"/>
                  <a:gd name="T18" fmla="*/ 45 w 260"/>
                  <a:gd name="T19" fmla="*/ 230 h 505"/>
                  <a:gd name="T20" fmla="*/ 45 w 260"/>
                  <a:gd name="T21" fmla="*/ 505 h 505"/>
                  <a:gd name="T22" fmla="*/ 183 w 260"/>
                  <a:gd name="T23" fmla="*/ 505 h 505"/>
                  <a:gd name="T24" fmla="*/ 183 w 260"/>
                  <a:gd name="T25" fmla="*/ 230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0" h="505">
                    <a:moveTo>
                      <a:pt x="183" y="230"/>
                    </a:moveTo>
                    <a:lnTo>
                      <a:pt x="260" y="230"/>
                    </a:lnTo>
                    <a:lnTo>
                      <a:pt x="260" y="117"/>
                    </a:lnTo>
                    <a:lnTo>
                      <a:pt x="183" y="117"/>
                    </a:lnTo>
                    <a:lnTo>
                      <a:pt x="183" y="0"/>
                    </a:lnTo>
                    <a:lnTo>
                      <a:pt x="45" y="0"/>
                    </a:lnTo>
                    <a:lnTo>
                      <a:pt x="45" y="117"/>
                    </a:lnTo>
                    <a:lnTo>
                      <a:pt x="0" y="117"/>
                    </a:lnTo>
                    <a:lnTo>
                      <a:pt x="0" y="230"/>
                    </a:lnTo>
                    <a:lnTo>
                      <a:pt x="45" y="230"/>
                    </a:lnTo>
                    <a:lnTo>
                      <a:pt x="45" y="505"/>
                    </a:lnTo>
                    <a:lnTo>
                      <a:pt x="183" y="505"/>
                    </a:lnTo>
                    <a:lnTo>
                      <a:pt x="183" y="2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94" name="Rectangle 39"/>
              <p:cNvSpPr>
                <a:spLocks noChangeArrowheads="1"/>
              </p:cNvSpPr>
              <p:nvPr userDrawn="1"/>
            </p:nvSpPr>
            <p:spPr bwMode="auto">
              <a:xfrm>
                <a:off x="6540500" y="4014788"/>
                <a:ext cx="7937" cy="3619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</p:grpSp>
        <p:grpSp>
          <p:nvGrpSpPr>
            <p:cNvPr id="52" name="Gruppieren 51"/>
            <p:cNvGrpSpPr/>
            <p:nvPr userDrawn="1"/>
          </p:nvGrpSpPr>
          <p:grpSpPr>
            <a:xfrm>
              <a:off x="6624638" y="4149725"/>
              <a:ext cx="1123950" cy="296863"/>
              <a:chOff x="6624638" y="4149725"/>
              <a:chExt cx="1123950" cy="296863"/>
            </a:xfrm>
            <a:solidFill>
              <a:srgbClr val="0066CC"/>
            </a:solidFill>
          </p:grpSpPr>
          <p:sp>
            <p:nvSpPr>
              <p:cNvPr id="53" name="Freeform 40"/>
              <p:cNvSpPr>
                <a:spLocks noEditPoints="1"/>
              </p:cNvSpPr>
              <p:nvPr userDrawn="1"/>
            </p:nvSpPr>
            <p:spPr bwMode="auto">
              <a:xfrm>
                <a:off x="6624638" y="4162425"/>
                <a:ext cx="55562" cy="284163"/>
              </a:xfrm>
              <a:custGeom>
                <a:avLst/>
                <a:gdLst>
                  <a:gd name="T0" fmla="*/ 18 w 309"/>
                  <a:gd name="T1" fmla="*/ 452 h 1615"/>
                  <a:gd name="T2" fmla="*/ 292 w 309"/>
                  <a:gd name="T3" fmla="*/ 1615 h 1615"/>
                  <a:gd name="T4" fmla="*/ 155 w 309"/>
                  <a:gd name="T5" fmla="*/ 0 h 1615"/>
                  <a:gd name="T6" fmla="*/ 134 w 309"/>
                  <a:gd name="T7" fmla="*/ 2 h 1615"/>
                  <a:gd name="T8" fmla="*/ 114 w 309"/>
                  <a:gd name="T9" fmla="*/ 5 h 1615"/>
                  <a:gd name="T10" fmla="*/ 95 w 309"/>
                  <a:gd name="T11" fmla="*/ 11 h 1615"/>
                  <a:gd name="T12" fmla="*/ 78 w 309"/>
                  <a:gd name="T13" fmla="*/ 21 h 1615"/>
                  <a:gd name="T14" fmla="*/ 61 w 309"/>
                  <a:gd name="T15" fmla="*/ 32 h 1615"/>
                  <a:gd name="T16" fmla="*/ 47 w 309"/>
                  <a:gd name="T17" fmla="*/ 45 h 1615"/>
                  <a:gd name="T18" fmla="*/ 33 w 309"/>
                  <a:gd name="T19" fmla="*/ 60 h 1615"/>
                  <a:gd name="T20" fmla="*/ 22 w 309"/>
                  <a:gd name="T21" fmla="*/ 76 h 1615"/>
                  <a:gd name="T22" fmla="*/ 13 w 309"/>
                  <a:gd name="T23" fmla="*/ 94 h 1615"/>
                  <a:gd name="T24" fmla="*/ 6 w 309"/>
                  <a:gd name="T25" fmla="*/ 114 h 1615"/>
                  <a:gd name="T26" fmla="*/ 3 w 309"/>
                  <a:gd name="T27" fmla="*/ 133 h 1615"/>
                  <a:gd name="T28" fmla="*/ 0 w 309"/>
                  <a:gd name="T29" fmla="*/ 155 h 1615"/>
                  <a:gd name="T30" fmla="*/ 3 w 309"/>
                  <a:gd name="T31" fmla="*/ 175 h 1615"/>
                  <a:gd name="T32" fmla="*/ 6 w 309"/>
                  <a:gd name="T33" fmla="*/ 194 h 1615"/>
                  <a:gd name="T34" fmla="*/ 13 w 309"/>
                  <a:gd name="T35" fmla="*/ 214 h 1615"/>
                  <a:gd name="T36" fmla="*/ 22 w 309"/>
                  <a:gd name="T37" fmla="*/ 232 h 1615"/>
                  <a:gd name="T38" fmla="*/ 33 w 309"/>
                  <a:gd name="T39" fmla="*/ 248 h 1615"/>
                  <a:gd name="T40" fmla="*/ 47 w 309"/>
                  <a:gd name="T41" fmla="*/ 263 h 1615"/>
                  <a:gd name="T42" fmla="*/ 61 w 309"/>
                  <a:gd name="T43" fmla="*/ 276 h 1615"/>
                  <a:gd name="T44" fmla="*/ 78 w 309"/>
                  <a:gd name="T45" fmla="*/ 287 h 1615"/>
                  <a:gd name="T46" fmla="*/ 95 w 309"/>
                  <a:gd name="T47" fmla="*/ 296 h 1615"/>
                  <a:gd name="T48" fmla="*/ 114 w 309"/>
                  <a:gd name="T49" fmla="*/ 303 h 1615"/>
                  <a:gd name="T50" fmla="*/ 134 w 309"/>
                  <a:gd name="T51" fmla="*/ 306 h 1615"/>
                  <a:gd name="T52" fmla="*/ 155 w 309"/>
                  <a:gd name="T53" fmla="*/ 309 h 1615"/>
                  <a:gd name="T54" fmla="*/ 176 w 309"/>
                  <a:gd name="T55" fmla="*/ 306 h 1615"/>
                  <a:gd name="T56" fmla="*/ 195 w 309"/>
                  <a:gd name="T57" fmla="*/ 303 h 1615"/>
                  <a:gd name="T58" fmla="*/ 215 w 309"/>
                  <a:gd name="T59" fmla="*/ 296 h 1615"/>
                  <a:gd name="T60" fmla="*/ 233 w 309"/>
                  <a:gd name="T61" fmla="*/ 287 h 1615"/>
                  <a:gd name="T62" fmla="*/ 249 w 309"/>
                  <a:gd name="T63" fmla="*/ 276 h 1615"/>
                  <a:gd name="T64" fmla="*/ 264 w 309"/>
                  <a:gd name="T65" fmla="*/ 263 h 1615"/>
                  <a:gd name="T66" fmla="*/ 277 w 309"/>
                  <a:gd name="T67" fmla="*/ 248 h 1615"/>
                  <a:gd name="T68" fmla="*/ 288 w 309"/>
                  <a:gd name="T69" fmla="*/ 232 h 1615"/>
                  <a:gd name="T70" fmla="*/ 297 w 309"/>
                  <a:gd name="T71" fmla="*/ 214 h 1615"/>
                  <a:gd name="T72" fmla="*/ 304 w 309"/>
                  <a:gd name="T73" fmla="*/ 194 h 1615"/>
                  <a:gd name="T74" fmla="*/ 307 w 309"/>
                  <a:gd name="T75" fmla="*/ 175 h 1615"/>
                  <a:gd name="T76" fmla="*/ 309 w 309"/>
                  <a:gd name="T77" fmla="*/ 155 h 1615"/>
                  <a:gd name="T78" fmla="*/ 307 w 309"/>
                  <a:gd name="T79" fmla="*/ 133 h 1615"/>
                  <a:gd name="T80" fmla="*/ 304 w 309"/>
                  <a:gd name="T81" fmla="*/ 114 h 1615"/>
                  <a:gd name="T82" fmla="*/ 297 w 309"/>
                  <a:gd name="T83" fmla="*/ 94 h 1615"/>
                  <a:gd name="T84" fmla="*/ 288 w 309"/>
                  <a:gd name="T85" fmla="*/ 76 h 1615"/>
                  <a:gd name="T86" fmla="*/ 277 w 309"/>
                  <a:gd name="T87" fmla="*/ 60 h 1615"/>
                  <a:gd name="T88" fmla="*/ 264 w 309"/>
                  <a:gd name="T89" fmla="*/ 45 h 1615"/>
                  <a:gd name="T90" fmla="*/ 249 w 309"/>
                  <a:gd name="T91" fmla="*/ 32 h 1615"/>
                  <a:gd name="T92" fmla="*/ 233 w 309"/>
                  <a:gd name="T93" fmla="*/ 21 h 1615"/>
                  <a:gd name="T94" fmla="*/ 215 w 309"/>
                  <a:gd name="T95" fmla="*/ 11 h 1615"/>
                  <a:gd name="T96" fmla="*/ 195 w 309"/>
                  <a:gd name="T97" fmla="*/ 5 h 1615"/>
                  <a:gd name="T98" fmla="*/ 176 w 309"/>
                  <a:gd name="T99" fmla="*/ 2 h 1615"/>
                  <a:gd name="T100" fmla="*/ 155 w 309"/>
                  <a:gd name="T101" fmla="*/ 0 h 1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9" h="1615">
                    <a:moveTo>
                      <a:pt x="292" y="452"/>
                    </a:moveTo>
                    <a:lnTo>
                      <a:pt x="18" y="452"/>
                    </a:lnTo>
                    <a:lnTo>
                      <a:pt x="18" y="1615"/>
                    </a:lnTo>
                    <a:lnTo>
                      <a:pt x="292" y="1615"/>
                    </a:lnTo>
                    <a:lnTo>
                      <a:pt x="292" y="452"/>
                    </a:lnTo>
                    <a:close/>
                    <a:moveTo>
                      <a:pt x="155" y="0"/>
                    </a:moveTo>
                    <a:lnTo>
                      <a:pt x="145" y="1"/>
                    </a:lnTo>
                    <a:lnTo>
                      <a:pt x="134" y="2"/>
                    </a:lnTo>
                    <a:lnTo>
                      <a:pt x="124" y="3"/>
                    </a:lnTo>
                    <a:lnTo>
                      <a:pt x="114" y="5"/>
                    </a:lnTo>
                    <a:lnTo>
                      <a:pt x="105" y="8"/>
                    </a:lnTo>
                    <a:lnTo>
                      <a:pt x="95" y="11"/>
                    </a:lnTo>
                    <a:lnTo>
                      <a:pt x="86" y="16"/>
                    </a:lnTo>
                    <a:lnTo>
                      <a:pt x="78" y="21"/>
                    </a:lnTo>
                    <a:lnTo>
                      <a:pt x="69" y="27"/>
                    </a:lnTo>
                    <a:lnTo>
                      <a:pt x="61" y="32"/>
                    </a:lnTo>
                    <a:lnTo>
                      <a:pt x="53" y="38"/>
                    </a:lnTo>
                    <a:lnTo>
                      <a:pt x="47" y="45"/>
                    </a:lnTo>
                    <a:lnTo>
                      <a:pt x="39" y="52"/>
                    </a:lnTo>
                    <a:lnTo>
                      <a:pt x="33" y="60"/>
                    </a:lnTo>
                    <a:lnTo>
                      <a:pt x="27" y="69"/>
                    </a:lnTo>
                    <a:lnTo>
                      <a:pt x="22" y="76"/>
                    </a:lnTo>
                    <a:lnTo>
                      <a:pt x="17" y="86"/>
                    </a:lnTo>
                    <a:lnTo>
                      <a:pt x="13" y="94"/>
                    </a:lnTo>
                    <a:lnTo>
                      <a:pt x="9" y="104"/>
                    </a:lnTo>
                    <a:lnTo>
                      <a:pt x="6" y="114"/>
                    </a:lnTo>
                    <a:lnTo>
                      <a:pt x="4" y="123"/>
                    </a:lnTo>
                    <a:lnTo>
                      <a:pt x="3" y="133"/>
                    </a:lnTo>
                    <a:lnTo>
                      <a:pt x="1" y="144"/>
                    </a:lnTo>
                    <a:lnTo>
                      <a:pt x="0" y="155"/>
                    </a:lnTo>
                    <a:lnTo>
                      <a:pt x="1" y="164"/>
                    </a:lnTo>
                    <a:lnTo>
                      <a:pt x="3" y="175"/>
                    </a:lnTo>
                    <a:lnTo>
                      <a:pt x="4" y="185"/>
                    </a:lnTo>
                    <a:lnTo>
                      <a:pt x="6" y="194"/>
                    </a:lnTo>
                    <a:lnTo>
                      <a:pt x="9" y="204"/>
                    </a:lnTo>
                    <a:lnTo>
                      <a:pt x="13" y="214"/>
                    </a:lnTo>
                    <a:lnTo>
                      <a:pt x="17" y="222"/>
                    </a:lnTo>
                    <a:lnTo>
                      <a:pt x="22" y="232"/>
                    </a:lnTo>
                    <a:lnTo>
                      <a:pt x="27" y="240"/>
                    </a:lnTo>
                    <a:lnTo>
                      <a:pt x="33" y="248"/>
                    </a:lnTo>
                    <a:lnTo>
                      <a:pt x="39" y="256"/>
                    </a:lnTo>
                    <a:lnTo>
                      <a:pt x="47" y="263"/>
                    </a:lnTo>
                    <a:lnTo>
                      <a:pt x="53" y="270"/>
                    </a:lnTo>
                    <a:lnTo>
                      <a:pt x="61" y="276"/>
                    </a:lnTo>
                    <a:lnTo>
                      <a:pt x="69" y="282"/>
                    </a:lnTo>
                    <a:lnTo>
                      <a:pt x="78" y="287"/>
                    </a:lnTo>
                    <a:lnTo>
                      <a:pt x="86" y="292"/>
                    </a:lnTo>
                    <a:lnTo>
                      <a:pt x="95" y="296"/>
                    </a:lnTo>
                    <a:lnTo>
                      <a:pt x="105" y="300"/>
                    </a:lnTo>
                    <a:lnTo>
                      <a:pt x="114" y="303"/>
                    </a:lnTo>
                    <a:lnTo>
                      <a:pt x="124" y="305"/>
                    </a:lnTo>
                    <a:lnTo>
                      <a:pt x="134" y="306"/>
                    </a:lnTo>
                    <a:lnTo>
                      <a:pt x="145" y="308"/>
                    </a:lnTo>
                    <a:lnTo>
                      <a:pt x="155" y="309"/>
                    </a:lnTo>
                    <a:lnTo>
                      <a:pt x="165" y="308"/>
                    </a:lnTo>
                    <a:lnTo>
                      <a:pt x="176" y="306"/>
                    </a:lnTo>
                    <a:lnTo>
                      <a:pt x="185" y="305"/>
                    </a:lnTo>
                    <a:lnTo>
                      <a:pt x="195" y="303"/>
                    </a:lnTo>
                    <a:lnTo>
                      <a:pt x="205" y="300"/>
                    </a:lnTo>
                    <a:lnTo>
                      <a:pt x="215" y="296"/>
                    </a:lnTo>
                    <a:lnTo>
                      <a:pt x="223" y="292"/>
                    </a:lnTo>
                    <a:lnTo>
                      <a:pt x="233" y="287"/>
                    </a:lnTo>
                    <a:lnTo>
                      <a:pt x="241" y="282"/>
                    </a:lnTo>
                    <a:lnTo>
                      <a:pt x="249" y="276"/>
                    </a:lnTo>
                    <a:lnTo>
                      <a:pt x="257" y="270"/>
                    </a:lnTo>
                    <a:lnTo>
                      <a:pt x="264" y="263"/>
                    </a:lnTo>
                    <a:lnTo>
                      <a:pt x="270" y="256"/>
                    </a:lnTo>
                    <a:lnTo>
                      <a:pt x="277" y="248"/>
                    </a:lnTo>
                    <a:lnTo>
                      <a:pt x="282" y="240"/>
                    </a:lnTo>
                    <a:lnTo>
                      <a:pt x="288" y="232"/>
                    </a:lnTo>
                    <a:lnTo>
                      <a:pt x="293" y="222"/>
                    </a:lnTo>
                    <a:lnTo>
                      <a:pt x="297" y="214"/>
                    </a:lnTo>
                    <a:lnTo>
                      <a:pt x="301" y="204"/>
                    </a:lnTo>
                    <a:lnTo>
                      <a:pt x="304" y="194"/>
                    </a:lnTo>
                    <a:lnTo>
                      <a:pt x="306" y="185"/>
                    </a:lnTo>
                    <a:lnTo>
                      <a:pt x="307" y="175"/>
                    </a:lnTo>
                    <a:lnTo>
                      <a:pt x="308" y="164"/>
                    </a:lnTo>
                    <a:lnTo>
                      <a:pt x="309" y="155"/>
                    </a:lnTo>
                    <a:lnTo>
                      <a:pt x="308" y="144"/>
                    </a:lnTo>
                    <a:lnTo>
                      <a:pt x="307" y="133"/>
                    </a:lnTo>
                    <a:lnTo>
                      <a:pt x="306" y="123"/>
                    </a:lnTo>
                    <a:lnTo>
                      <a:pt x="304" y="114"/>
                    </a:lnTo>
                    <a:lnTo>
                      <a:pt x="301" y="104"/>
                    </a:lnTo>
                    <a:lnTo>
                      <a:pt x="297" y="94"/>
                    </a:lnTo>
                    <a:lnTo>
                      <a:pt x="293" y="86"/>
                    </a:lnTo>
                    <a:lnTo>
                      <a:pt x="288" y="76"/>
                    </a:lnTo>
                    <a:lnTo>
                      <a:pt x="282" y="69"/>
                    </a:lnTo>
                    <a:lnTo>
                      <a:pt x="277" y="60"/>
                    </a:lnTo>
                    <a:lnTo>
                      <a:pt x="270" y="52"/>
                    </a:lnTo>
                    <a:lnTo>
                      <a:pt x="264" y="45"/>
                    </a:lnTo>
                    <a:lnTo>
                      <a:pt x="257" y="38"/>
                    </a:lnTo>
                    <a:lnTo>
                      <a:pt x="249" y="32"/>
                    </a:lnTo>
                    <a:lnTo>
                      <a:pt x="241" y="27"/>
                    </a:lnTo>
                    <a:lnTo>
                      <a:pt x="233" y="21"/>
                    </a:lnTo>
                    <a:lnTo>
                      <a:pt x="223" y="16"/>
                    </a:lnTo>
                    <a:lnTo>
                      <a:pt x="215" y="11"/>
                    </a:lnTo>
                    <a:lnTo>
                      <a:pt x="205" y="8"/>
                    </a:lnTo>
                    <a:lnTo>
                      <a:pt x="195" y="5"/>
                    </a:lnTo>
                    <a:lnTo>
                      <a:pt x="185" y="3"/>
                    </a:lnTo>
                    <a:lnTo>
                      <a:pt x="176" y="2"/>
                    </a:lnTo>
                    <a:lnTo>
                      <a:pt x="165" y="1"/>
                    </a:lnTo>
                    <a:lnTo>
                      <a:pt x="15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54" name="Freeform 41"/>
              <p:cNvSpPr>
                <a:spLocks/>
              </p:cNvSpPr>
              <p:nvPr userDrawn="1"/>
            </p:nvSpPr>
            <p:spPr bwMode="auto">
              <a:xfrm>
                <a:off x="6699250" y="4237038"/>
                <a:ext cx="120650" cy="146050"/>
              </a:xfrm>
              <a:custGeom>
                <a:avLst/>
                <a:gdLst>
                  <a:gd name="T0" fmla="*/ 563 w 679"/>
                  <a:gd name="T1" fmla="*/ 18 h 827"/>
                  <a:gd name="T2" fmla="*/ 434 w 679"/>
                  <a:gd name="T3" fmla="*/ 1 h 827"/>
                  <a:gd name="T4" fmla="*/ 325 w 679"/>
                  <a:gd name="T5" fmla="*/ 6 h 827"/>
                  <a:gd name="T6" fmla="*/ 229 w 679"/>
                  <a:gd name="T7" fmla="*/ 32 h 827"/>
                  <a:gd name="T8" fmla="*/ 148 w 679"/>
                  <a:gd name="T9" fmla="*/ 81 h 827"/>
                  <a:gd name="T10" fmla="*/ 108 w 679"/>
                  <a:gd name="T11" fmla="*/ 123 h 827"/>
                  <a:gd name="T12" fmla="*/ 84 w 679"/>
                  <a:gd name="T13" fmla="*/ 163 h 827"/>
                  <a:gd name="T14" fmla="*/ 67 w 679"/>
                  <a:gd name="T15" fmla="*/ 209 h 827"/>
                  <a:gd name="T16" fmla="*/ 59 w 679"/>
                  <a:gd name="T17" fmla="*/ 262 h 827"/>
                  <a:gd name="T18" fmla="*/ 66 w 679"/>
                  <a:gd name="T19" fmla="*/ 334 h 827"/>
                  <a:gd name="T20" fmla="*/ 82 w 679"/>
                  <a:gd name="T21" fmla="*/ 380 h 827"/>
                  <a:gd name="T22" fmla="*/ 126 w 679"/>
                  <a:gd name="T23" fmla="*/ 432 h 827"/>
                  <a:gd name="T24" fmla="*/ 184 w 679"/>
                  <a:gd name="T25" fmla="*/ 464 h 827"/>
                  <a:gd name="T26" fmla="*/ 248 w 679"/>
                  <a:gd name="T27" fmla="*/ 483 h 827"/>
                  <a:gd name="T28" fmla="*/ 310 w 679"/>
                  <a:gd name="T29" fmla="*/ 497 h 827"/>
                  <a:gd name="T30" fmla="*/ 362 w 679"/>
                  <a:gd name="T31" fmla="*/ 512 h 827"/>
                  <a:gd name="T32" fmla="*/ 393 w 679"/>
                  <a:gd name="T33" fmla="*/ 534 h 827"/>
                  <a:gd name="T34" fmla="*/ 403 w 679"/>
                  <a:gd name="T35" fmla="*/ 556 h 827"/>
                  <a:gd name="T36" fmla="*/ 399 w 679"/>
                  <a:gd name="T37" fmla="*/ 587 h 827"/>
                  <a:gd name="T38" fmla="*/ 380 w 679"/>
                  <a:gd name="T39" fmla="*/ 607 h 827"/>
                  <a:gd name="T40" fmla="*/ 332 w 679"/>
                  <a:gd name="T41" fmla="*/ 624 h 827"/>
                  <a:gd name="T42" fmla="*/ 263 w 679"/>
                  <a:gd name="T43" fmla="*/ 618 h 827"/>
                  <a:gd name="T44" fmla="*/ 185 w 679"/>
                  <a:gd name="T45" fmla="*/ 592 h 827"/>
                  <a:gd name="T46" fmla="*/ 115 w 679"/>
                  <a:gd name="T47" fmla="*/ 556 h 827"/>
                  <a:gd name="T48" fmla="*/ 37 w 679"/>
                  <a:gd name="T49" fmla="*/ 759 h 827"/>
                  <a:gd name="T50" fmla="*/ 111 w 679"/>
                  <a:gd name="T51" fmla="*/ 791 h 827"/>
                  <a:gd name="T52" fmla="*/ 191 w 679"/>
                  <a:gd name="T53" fmla="*/ 814 h 827"/>
                  <a:gd name="T54" fmla="*/ 271 w 679"/>
                  <a:gd name="T55" fmla="*/ 826 h 827"/>
                  <a:gd name="T56" fmla="*/ 367 w 679"/>
                  <a:gd name="T57" fmla="*/ 825 h 827"/>
                  <a:gd name="T58" fmla="*/ 472 w 679"/>
                  <a:gd name="T59" fmla="*/ 803 h 827"/>
                  <a:gd name="T60" fmla="*/ 564 w 679"/>
                  <a:gd name="T61" fmla="*/ 760 h 827"/>
                  <a:gd name="T62" fmla="*/ 619 w 679"/>
                  <a:gd name="T63" fmla="*/ 711 h 827"/>
                  <a:gd name="T64" fmla="*/ 647 w 679"/>
                  <a:gd name="T65" fmla="*/ 670 h 827"/>
                  <a:gd name="T66" fmla="*/ 667 w 679"/>
                  <a:gd name="T67" fmla="*/ 622 h 827"/>
                  <a:gd name="T68" fmla="*/ 677 w 679"/>
                  <a:gd name="T69" fmla="*/ 568 h 827"/>
                  <a:gd name="T70" fmla="*/ 677 w 679"/>
                  <a:gd name="T71" fmla="*/ 505 h 827"/>
                  <a:gd name="T72" fmla="*/ 662 w 679"/>
                  <a:gd name="T73" fmla="*/ 446 h 827"/>
                  <a:gd name="T74" fmla="*/ 633 w 679"/>
                  <a:gd name="T75" fmla="*/ 399 h 827"/>
                  <a:gd name="T76" fmla="*/ 593 w 679"/>
                  <a:gd name="T77" fmla="*/ 363 h 827"/>
                  <a:gd name="T78" fmla="*/ 543 w 679"/>
                  <a:gd name="T79" fmla="*/ 335 h 827"/>
                  <a:gd name="T80" fmla="*/ 453 w 679"/>
                  <a:gd name="T81" fmla="*/ 309 h 827"/>
                  <a:gd name="T82" fmla="*/ 419 w 679"/>
                  <a:gd name="T83" fmla="*/ 302 h 827"/>
                  <a:gd name="T84" fmla="*/ 378 w 679"/>
                  <a:gd name="T85" fmla="*/ 292 h 827"/>
                  <a:gd name="T86" fmla="*/ 343 w 679"/>
                  <a:gd name="T87" fmla="*/ 272 h 827"/>
                  <a:gd name="T88" fmla="*/ 329 w 679"/>
                  <a:gd name="T89" fmla="*/ 241 h 827"/>
                  <a:gd name="T90" fmla="*/ 339 w 679"/>
                  <a:gd name="T91" fmla="*/ 215 h 827"/>
                  <a:gd name="T92" fmla="*/ 361 w 679"/>
                  <a:gd name="T93" fmla="*/ 199 h 827"/>
                  <a:gd name="T94" fmla="*/ 416 w 679"/>
                  <a:gd name="T95" fmla="*/ 187 h 827"/>
                  <a:gd name="T96" fmla="*/ 466 w 679"/>
                  <a:gd name="T97" fmla="*/ 193 h 827"/>
                  <a:gd name="T98" fmla="*/ 517 w 679"/>
                  <a:gd name="T99" fmla="*/ 206 h 827"/>
                  <a:gd name="T100" fmla="*/ 564 w 679"/>
                  <a:gd name="T101" fmla="*/ 226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79" h="827">
                    <a:moveTo>
                      <a:pt x="657" y="51"/>
                    </a:moveTo>
                    <a:lnTo>
                      <a:pt x="625" y="38"/>
                    </a:lnTo>
                    <a:lnTo>
                      <a:pt x="595" y="27"/>
                    </a:lnTo>
                    <a:lnTo>
                      <a:pt x="563" y="18"/>
                    </a:lnTo>
                    <a:lnTo>
                      <a:pt x="532" y="12"/>
                    </a:lnTo>
                    <a:lnTo>
                      <a:pt x="500" y="6"/>
                    </a:lnTo>
                    <a:lnTo>
                      <a:pt x="466" y="3"/>
                    </a:lnTo>
                    <a:lnTo>
                      <a:pt x="434" y="1"/>
                    </a:lnTo>
                    <a:lnTo>
                      <a:pt x="401" y="0"/>
                    </a:lnTo>
                    <a:lnTo>
                      <a:pt x="376" y="1"/>
                    </a:lnTo>
                    <a:lnTo>
                      <a:pt x="350" y="3"/>
                    </a:lnTo>
                    <a:lnTo>
                      <a:pt x="325" y="6"/>
                    </a:lnTo>
                    <a:lnTo>
                      <a:pt x="300" y="11"/>
                    </a:lnTo>
                    <a:lnTo>
                      <a:pt x="276" y="16"/>
                    </a:lnTo>
                    <a:lnTo>
                      <a:pt x="252" y="24"/>
                    </a:lnTo>
                    <a:lnTo>
                      <a:pt x="229" y="32"/>
                    </a:lnTo>
                    <a:lnTo>
                      <a:pt x="208" y="42"/>
                    </a:lnTo>
                    <a:lnTo>
                      <a:pt x="186" y="54"/>
                    </a:lnTo>
                    <a:lnTo>
                      <a:pt x="167" y="67"/>
                    </a:lnTo>
                    <a:lnTo>
                      <a:pt x="148" y="81"/>
                    </a:lnTo>
                    <a:lnTo>
                      <a:pt x="130" y="96"/>
                    </a:lnTo>
                    <a:lnTo>
                      <a:pt x="123" y="104"/>
                    </a:lnTo>
                    <a:lnTo>
                      <a:pt x="115" y="113"/>
                    </a:lnTo>
                    <a:lnTo>
                      <a:pt x="108" y="123"/>
                    </a:lnTo>
                    <a:lnTo>
                      <a:pt x="101" y="132"/>
                    </a:lnTo>
                    <a:lnTo>
                      <a:pt x="95" y="142"/>
                    </a:lnTo>
                    <a:lnTo>
                      <a:pt x="90" y="152"/>
                    </a:lnTo>
                    <a:lnTo>
                      <a:pt x="84" y="163"/>
                    </a:lnTo>
                    <a:lnTo>
                      <a:pt x="79" y="173"/>
                    </a:lnTo>
                    <a:lnTo>
                      <a:pt x="74" y="185"/>
                    </a:lnTo>
                    <a:lnTo>
                      <a:pt x="70" y="197"/>
                    </a:lnTo>
                    <a:lnTo>
                      <a:pt x="67" y="209"/>
                    </a:lnTo>
                    <a:lnTo>
                      <a:pt x="65" y="222"/>
                    </a:lnTo>
                    <a:lnTo>
                      <a:pt x="63" y="235"/>
                    </a:lnTo>
                    <a:lnTo>
                      <a:pt x="60" y="248"/>
                    </a:lnTo>
                    <a:lnTo>
                      <a:pt x="59" y="262"/>
                    </a:lnTo>
                    <a:lnTo>
                      <a:pt x="59" y="276"/>
                    </a:lnTo>
                    <a:lnTo>
                      <a:pt x="60" y="300"/>
                    </a:lnTo>
                    <a:lnTo>
                      <a:pt x="64" y="323"/>
                    </a:lnTo>
                    <a:lnTo>
                      <a:pt x="66" y="334"/>
                    </a:lnTo>
                    <a:lnTo>
                      <a:pt x="68" y="344"/>
                    </a:lnTo>
                    <a:lnTo>
                      <a:pt x="71" y="354"/>
                    </a:lnTo>
                    <a:lnTo>
                      <a:pt x="74" y="363"/>
                    </a:lnTo>
                    <a:lnTo>
                      <a:pt x="82" y="380"/>
                    </a:lnTo>
                    <a:lnTo>
                      <a:pt x="92" y="395"/>
                    </a:lnTo>
                    <a:lnTo>
                      <a:pt x="101" y="409"/>
                    </a:lnTo>
                    <a:lnTo>
                      <a:pt x="113" y="421"/>
                    </a:lnTo>
                    <a:lnTo>
                      <a:pt x="126" y="432"/>
                    </a:lnTo>
                    <a:lnTo>
                      <a:pt x="139" y="441"/>
                    </a:lnTo>
                    <a:lnTo>
                      <a:pt x="153" y="450"/>
                    </a:lnTo>
                    <a:lnTo>
                      <a:pt x="168" y="458"/>
                    </a:lnTo>
                    <a:lnTo>
                      <a:pt x="184" y="464"/>
                    </a:lnTo>
                    <a:lnTo>
                      <a:pt x="199" y="470"/>
                    </a:lnTo>
                    <a:lnTo>
                      <a:pt x="215" y="475"/>
                    </a:lnTo>
                    <a:lnTo>
                      <a:pt x="232" y="479"/>
                    </a:lnTo>
                    <a:lnTo>
                      <a:pt x="248" y="483"/>
                    </a:lnTo>
                    <a:lnTo>
                      <a:pt x="264" y="488"/>
                    </a:lnTo>
                    <a:lnTo>
                      <a:pt x="279" y="491"/>
                    </a:lnTo>
                    <a:lnTo>
                      <a:pt x="295" y="494"/>
                    </a:lnTo>
                    <a:lnTo>
                      <a:pt x="310" y="497"/>
                    </a:lnTo>
                    <a:lnTo>
                      <a:pt x="324" y="501"/>
                    </a:lnTo>
                    <a:lnTo>
                      <a:pt x="337" y="505"/>
                    </a:lnTo>
                    <a:lnTo>
                      <a:pt x="350" y="508"/>
                    </a:lnTo>
                    <a:lnTo>
                      <a:pt x="362" y="512"/>
                    </a:lnTo>
                    <a:lnTo>
                      <a:pt x="373" y="518"/>
                    </a:lnTo>
                    <a:lnTo>
                      <a:pt x="381" y="523"/>
                    </a:lnTo>
                    <a:lnTo>
                      <a:pt x="389" y="530"/>
                    </a:lnTo>
                    <a:lnTo>
                      <a:pt x="393" y="534"/>
                    </a:lnTo>
                    <a:lnTo>
                      <a:pt x="395" y="537"/>
                    </a:lnTo>
                    <a:lnTo>
                      <a:pt x="398" y="542"/>
                    </a:lnTo>
                    <a:lnTo>
                      <a:pt x="401" y="546"/>
                    </a:lnTo>
                    <a:lnTo>
                      <a:pt x="403" y="556"/>
                    </a:lnTo>
                    <a:lnTo>
                      <a:pt x="404" y="566"/>
                    </a:lnTo>
                    <a:lnTo>
                      <a:pt x="404" y="574"/>
                    </a:lnTo>
                    <a:lnTo>
                      <a:pt x="402" y="580"/>
                    </a:lnTo>
                    <a:lnTo>
                      <a:pt x="399" y="587"/>
                    </a:lnTo>
                    <a:lnTo>
                      <a:pt x="395" y="593"/>
                    </a:lnTo>
                    <a:lnTo>
                      <a:pt x="391" y="599"/>
                    </a:lnTo>
                    <a:lnTo>
                      <a:pt x="385" y="603"/>
                    </a:lnTo>
                    <a:lnTo>
                      <a:pt x="380" y="607"/>
                    </a:lnTo>
                    <a:lnTo>
                      <a:pt x="374" y="611"/>
                    </a:lnTo>
                    <a:lnTo>
                      <a:pt x="361" y="617"/>
                    </a:lnTo>
                    <a:lnTo>
                      <a:pt x="346" y="621"/>
                    </a:lnTo>
                    <a:lnTo>
                      <a:pt x="332" y="624"/>
                    </a:lnTo>
                    <a:lnTo>
                      <a:pt x="318" y="624"/>
                    </a:lnTo>
                    <a:lnTo>
                      <a:pt x="300" y="624"/>
                    </a:lnTo>
                    <a:lnTo>
                      <a:pt x="282" y="621"/>
                    </a:lnTo>
                    <a:lnTo>
                      <a:pt x="263" y="618"/>
                    </a:lnTo>
                    <a:lnTo>
                      <a:pt x="243" y="614"/>
                    </a:lnTo>
                    <a:lnTo>
                      <a:pt x="224" y="607"/>
                    </a:lnTo>
                    <a:lnTo>
                      <a:pt x="205" y="600"/>
                    </a:lnTo>
                    <a:lnTo>
                      <a:pt x="185" y="592"/>
                    </a:lnTo>
                    <a:lnTo>
                      <a:pt x="166" y="583"/>
                    </a:lnTo>
                    <a:lnTo>
                      <a:pt x="148" y="575"/>
                    </a:lnTo>
                    <a:lnTo>
                      <a:pt x="131" y="565"/>
                    </a:lnTo>
                    <a:lnTo>
                      <a:pt x="115" y="556"/>
                    </a:lnTo>
                    <a:lnTo>
                      <a:pt x="100" y="546"/>
                    </a:lnTo>
                    <a:lnTo>
                      <a:pt x="0" y="739"/>
                    </a:lnTo>
                    <a:lnTo>
                      <a:pt x="19" y="748"/>
                    </a:lnTo>
                    <a:lnTo>
                      <a:pt x="37" y="759"/>
                    </a:lnTo>
                    <a:lnTo>
                      <a:pt x="55" y="768"/>
                    </a:lnTo>
                    <a:lnTo>
                      <a:pt x="73" y="776"/>
                    </a:lnTo>
                    <a:lnTo>
                      <a:pt x="92" y="784"/>
                    </a:lnTo>
                    <a:lnTo>
                      <a:pt x="111" y="791"/>
                    </a:lnTo>
                    <a:lnTo>
                      <a:pt x="130" y="798"/>
                    </a:lnTo>
                    <a:lnTo>
                      <a:pt x="151" y="804"/>
                    </a:lnTo>
                    <a:lnTo>
                      <a:pt x="170" y="810"/>
                    </a:lnTo>
                    <a:lnTo>
                      <a:pt x="191" y="814"/>
                    </a:lnTo>
                    <a:lnTo>
                      <a:pt x="211" y="818"/>
                    </a:lnTo>
                    <a:lnTo>
                      <a:pt x="230" y="821"/>
                    </a:lnTo>
                    <a:lnTo>
                      <a:pt x="251" y="824"/>
                    </a:lnTo>
                    <a:lnTo>
                      <a:pt x="271" y="826"/>
                    </a:lnTo>
                    <a:lnTo>
                      <a:pt x="293" y="827"/>
                    </a:lnTo>
                    <a:lnTo>
                      <a:pt x="313" y="827"/>
                    </a:lnTo>
                    <a:lnTo>
                      <a:pt x="340" y="827"/>
                    </a:lnTo>
                    <a:lnTo>
                      <a:pt x="367" y="825"/>
                    </a:lnTo>
                    <a:lnTo>
                      <a:pt x="394" y="821"/>
                    </a:lnTo>
                    <a:lnTo>
                      <a:pt x="420" y="817"/>
                    </a:lnTo>
                    <a:lnTo>
                      <a:pt x="447" y="811"/>
                    </a:lnTo>
                    <a:lnTo>
                      <a:pt x="472" y="803"/>
                    </a:lnTo>
                    <a:lnTo>
                      <a:pt x="496" y="795"/>
                    </a:lnTo>
                    <a:lnTo>
                      <a:pt x="520" y="785"/>
                    </a:lnTo>
                    <a:lnTo>
                      <a:pt x="543" y="773"/>
                    </a:lnTo>
                    <a:lnTo>
                      <a:pt x="564" y="760"/>
                    </a:lnTo>
                    <a:lnTo>
                      <a:pt x="583" y="745"/>
                    </a:lnTo>
                    <a:lnTo>
                      <a:pt x="602" y="729"/>
                    </a:lnTo>
                    <a:lnTo>
                      <a:pt x="610" y="719"/>
                    </a:lnTo>
                    <a:lnTo>
                      <a:pt x="619" y="711"/>
                    </a:lnTo>
                    <a:lnTo>
                      <a:pt x="626" y="701"/>
                    </a:lnTo>
                    <a:lnTo>
                      <a:pt x="634" y="691"/>
                    </a:lnTo>
                    <a:lnTo>
                      <a:pt x="640" y="680"/>
                    </a:lnTo>
                    <a:lnTo>
                      <a:pt x="647" y="670"/>
                    </a:lnTo>
                    <a:lnTo>
                      <a:pt x="653" y="659"/>
                    </a:lnTo>
                    <a:lnTo>
                      <a:pt x="659" y="647"/>
                    </a:lnTo>
                    <a:lnTo>
                      <a:pt x="663" y="635"/>
                    </a:lnTo>
                    <a:lnTo>
                      <a:pt x="667" y="622"/>
                    </a:lnTo>
                    <a:lnTo>
                      <a:pt x="671" y="609"/>
                    </a:lnTo>
                    <a:lnTo>
                      <a:pt x="674" y="596"/>
                    </a:lnTo>
                    <a:lnTo>
                      <a:pt x="676" y="582"/>
                    </a:lnTo>
                    <a:lnTo>
                      <a:pt x="677" y="568"/>
                    </a:lnTo>
                    <a:lnTo>
                      <a:pt x="678" y="553"/>
                    </a:lnTo>
                    <a:lnTo>
                      <a:pt x="679" y="538"/>
                    </a:lnTo>
                    <a:lnTo>
                      <a:pt x="678" y="521"/>
                    </a:lnTo>
                    <a:lnTo>
                      <a:pt x="677" y="505"/>
                    </a:lnTo>
                    <a:lnTo>
                      <a:pt x="675" y="489"/>
                    </a:lnTo>
                    <a:lnTo>
                      <a:pt x="672" y="474"/>
                    </a:lnTo>
                    <a:lnTo>
                      <a:pt x="667" y="459"/>
                    </a:lnTo>
                    <a:lnTo>
                      <a:pt x="662" y="446"/>
                    </a:lnTo>
                    <a:lnTo>
                      <a:pt x="656" y="433"/>
                    </a:lnTo>
                    <a:lnTo>
                      <a:pt x="649" y="421"/>
                    </a:lnTo>
                    <a:lnTo>
                      <a:pt x="642" y="409"/>
                    </a:lnTo>
                    <a:lnTo>
                      <a:pt x="633" y="399"/>
                    </a:lnTo>
                    <a:lnTo>
                      <a:pt x="624" y="389"/>
                    </a:lnTo>
                    <a:lnTo>
                      <a:pt x="615" y="379"/>
                    </a:lnTo>
                    <a:lnTo>
                      <a:pt x="604" y="370"/>
                    </a:lnTo>
                    <a:lnTo>
                      <a:pt x="593" y="363"/>
                    </a:lnTo>
                    <a:lnTo>
                      <a:pt x="581" y="355"/>
                    </a:lnTo>
                    <a:lnTo>
                      <a:pt x="569" y="348"/>
                    </a:lnTo>
                    <a:lnTo>
                      <a:pt x="557" y="341"/>
                    </a:lnTo>
                    <a:lnTo>
                      <a:pt x="543" y="335"/>
                    </a:lnTo>
                    <a:lnTo>
                      <a:pt x="530" y="329"/>
                    </a:lnTo>
                    <a:lnTo>
                      <a:pt x="515" y="325"/>
                    </a:lnTo>
                    <a:lnTo>
                      <a:pt x="486" y="315"/>
                    </a:lnTo>
                    <a:lnTo>
                      <a:pt x="453" y="309"/>
                    </a:lnTo>
                    <a:lnTo>
                      <a:pt x="446" y="308"/>
                    </a:lnTo>
                    <a:lnTo>
                      <a:pt x="437" y="306"/>
                    </a:lnTo>
                    <a:lnTo>
                      <a:pt x="428" y="305"/>
                    </a:lnTo>
                    <a:lnTo>
                      <a:pt x="419" y="302"/>
                    </a:lnTo>
                    <a:lnTo>
                      <a:pt x="408" y="300"/>
                    </a:lnTo>
                    <a:lnTo>
                      <a:pt x="398" y="298"/>
                    </a:lnTo>
                    <a:lnTo>
                      <a:pt x="388" y="295"/>
                    </a:lnTo>
                    <a:lnTo>
                      <a:pt x="378" y="292"/>
                    </a:lnTo>
                    <a:lnTo>
                      <a:pt x="368" y="287"/>
                    </a:lnTo>
                    <a:lnTo>
                      <a:pt x="360" y="283"/>
                    </a:lnTo>
                    <a:lnTo>
                      <a:pt x="351" y="279"/>
                    </a:lnTo>
                    <a:lnTo>
                      <a:pt x="343" y="272"/>
                    </a:lnTo>
                    <a:lnTo>
                      <a:pt x="338" y="266"/>
                    </a:lnTo>
                    <a:lnTo>
                      <a:pt x="334" y="258"/>
                    </a:lnTo>
                    <a:lnTo>
                      <a:pt x="331" y="250"/>
                    </a:lnTo>
                    <a:lnTo>
                      <a:pt x="329" y="241"/>
                    </a:lnTo>
                    <a:lnTo>
                      <a:pt x="331" y="234"/>
                    </a:lnTo>
                    <a:lnTo>
                      <a:pt x="333" y="227"/>
                    </a:lnTo>
                    <a:lnTo>
                      <a:pt x="335" y="221"/>
                    </a:lnTo>
                    <a:lnTo>
                      <a:pt x="339" y="215"/>
                    </a:lnTo>
                    <a:lnTo>
                      <a:pt x="343" y="211"/>
                    </a:lnTo>
                    <a:lnTo>
                      <a:pt x="349" y="207"/>
                    </a:lnTo>
                    <a:lnTo>
                      <a:pt x="354" y="202"/>
                    </a:lnTo>
                    <a:lnTo>
                      <a:pt x="361" y="199"/>
                    </a:lnTo>
                    <a:lnTo>
                      <a:pt x="375" y="194"/>
                    </a:lnTo>
                    <a:lnTo>
                      <a:pt x="389" y="191"/>
                    </a:lnTo>
                    <a:lnTo>
                      <a:pt x="403" y="188"/>
                    </a:lnTo>
                    <a:lnTo>
                      <a:pt x="416" y="187"/>
                    </a:lnTo>
                    <a:lnTo>
                      <a:pt x="428" y="188"/>
                    </a:lnTo>
                    <a:lnTo>
                      <a:pt x="440" y="189"/>
                    </a:lnTo>
                    <a:lnTo>
                      <a:pt x="453" y="191"/>
                    </a:lnTo>
                    <a:lnTo>
                      <a:pt x="466" y="193"/>
                    </a:lnTo>
                    <a:lnTo>
                      <a:pt x="479" y="195"/>
                    </a:lnTo>
                    <a:lnTo>
                      <a:pt x="492" y="198"/>
                    </a:lnTo>
                    <a:lnTo>
                      <a:pt x="505" y="201"/>
                    </a:lnTo>
                    <a:lnTo>
                      <a:pt x="517" y="206"/>
                    </a:lnTo>
                    <a:lnTo>
                      <a:pt x="530" y="210"/>
                    </a:lnTo>
                    <a:lnTo>
                      <a:pt x="541" y="215"/>
                    </a:lnTo>
                    <a:lnTo>
                      <a:pt x="553" y="220"/>
                    </a:lnTo>
                    <a:lnTo>
                      <a:pt x="564" y="226"/>
                    </a:lnTo>
                    <a:lnTo>
                      <a:pt x="657" y="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55" name="Freeform 42"/>
              <p:cNvSpPr>
                <a:spLocks noEditPoints="1"/>
              </p:cNvSpPr>
              <p:nvPr userDrawn="1"/>
            </p:nvSpPr>
            <p:spPr bwMode="auto">
              <a:xfrm>
                <a:off x="6837363" y="4157663"/>
                <a:ext cx="158750" cy="225425"/>
              </a:xfrm>
              <a:custGeom>
                <a:avLst/>
                <a:gdLst>
                  <a:gd name="T0" fmla="*/ 629 w 904"/>
                  <a:gd name="T1" fmla="*/ 0 h 1280"/>
                  <a:gd name="T2" fmla="*/ 580 w 904"/>
                  <a:gd name="T3" fmla="*/ 510 h 1280"/>
                  <a:gd name="T4" fmla="*/ 500 w 904"/>
                  <a:gd name="T5" fmla="*/ 471 h 1280"/>
                  <a:gd name="T6" fmla="*/ 411 w 904"/>
                  <a:gd name="T7" fmla="*/ 454 h 1280"/>
                  <a:gd name="T8" fmla="*/ 326 w 904"/>
                  <a:gd name="T9" fmla="*/ 458 h 1280"/>
                  <a:gd name="T10" fmla="*/ 249 w 904"/>
                  <a:gd name="T11" fmla="*/ 479 h 1280"/>
                  <a:gd name="T12" fmla="*/ 181 w 904"/>
                  <a:gd name="T13" fmla="*/ 514 h 1280"/>
                  <a:gd name="T14" fmla="*/ 122 w 904"/>
                  <a:gd name="T15" fmla="*/ 563 h 1280"/>
                  <a:gd name="T16" fmla="*/ 74 w 904"/>
                  <a:gd name="T17" fmla="*/ 622 h 1280"/>
                  <a:gd name="T18" fmla="*/ 37 w 904"/>
                  <a:gd name="T19" fmla="*/ 690 h 1280"/>
                  <a:gd name="T20" fmla="*/ 12 w 904"/>
                  <a:gd name="T21" fmla="*/ 765 h 1280"/>
                  <a:gd name="T22" fmla="*/ 2 w 904"/>
                  <a:gd name="T23" fmla="*/ 845 h 1280"/>
                  <a:gd name="T24" fmla="*/ 4 w 904"/>
                  <a:gd name="T25" fmla="*/ 916 h 1280"/>
                  <a:gd name="T26" fmla="*/ 16 w 904"/>
                  <a:gd name="T27" fmla="*/ 979 h 1280"/>
                  <a:gd name="T28" fmla="*/ 36 w 904"/>
                  <a:gd name="T29" fmla="*/ 1040 h 1280"/>
                  <a:gd name="T30" fmla="*/ 64 w 904"/>
                  <a:gd name="T31" fmla="*/ 1095 h 1280"/>
                  <a:gd name="T32" fmla="*/ 101 w 904"/>
                  <a:gd name="T33" fmla="*/ 1145 h 1280"/>
                  <a:gd name="T34" fmla="*/ 144 w 904"/>
                  <a:gd name="T35" fmla="*/ 1188 h 1280"/>
                  <a:gd name="T36" fmla="*/ 193 w 904"/>
                  <a:gd name="T37" fmla="*/ 1225 h 1280"/>
                  <a:gd name="T38" fmla="*/ 248 w 904"/>
                  <a:gd name="T39" fmla="*/ 1253 h 1280"/>
                  <a:gd name="T40" fmla="*/ 309 w 904"/>
                  <a:gd name="T41" fmla="*/ 1271 h 1280"/>
                  <a:gd name="T42" fmla="*/ 375 w 904"/>
                  <a:gd name="T43" fmla="*/ 1280 h 1280"/>
                  <a:gd name="T44" fmla="*/ 460 w 904"/>
                  <a:gd name="T45" fmla="*/ 1273 h 1280"/>
                  <a:gd name="T46" fmla="*/ 545 w 904"/>
                  <a:gd name="T47" fmla="*/ 1243 h 1280"/>
                  <a:gd name="T48" fmla="*/ 590 w 904"/>
                  <a:gd name="T49" fmla="*/ 1211 h 1280"/>
                  <a:gd name="T50" fmla="*/ 620 w 904"/>
                  <a:gd name="T51" fmla="*/ 1178 h 1280"/>
                  <a:gd name="T52" fmla="*/ 462 w 904"/>
                  <a:gd name="T53" fmla="*/ 692 h 1280"/>
                  <a:gd name="T54" fmla="*/ 514 w 904"/>
                  <a:gd name="T55" fmla="*/ 698 h 1280"/>
                  <a:gd name="T56" fmla="*/ 557 w 904"/>
                  <a:gd name="T57" fmla="*/ 717 h 1280"/>
                  <a:gd name="T58" fmla="*/ 592 w 904"/>
                  <a:gd name="T59" fmla="*/ 744 h 1280"/>
                  <a:gd name="T60" fmla="*/ 617 w 904"/>
                  <a:gd name="T61" fmla="*/ 779 h 1280"/>
                  <a:gd name="T62" fmla="*/ 633 w 904"/>
                  <a:gd name="T63" fmla="*/ 821 h 1280"/>
                  <a:gd name="T64" fmla="*/ 639 w 904"/>
                  <a:gd name="T65" fmla="*/ 867 h 1280"/>
                  <a:gd name="T66" fmla="*/ 633 w 904"/>
                  <a:gd name="T67" fmla="*/ 915 h 1280"/>
                  <a:gd name="T68" fmla="*/ 617 w 904"/>
                  <a:gd name="T69" fmla="*/ 957 h 1280"/>
                  <a:gd name="T70" fmla="*/ 592 w 904"/>
                  <a:gd name="T71" fmla="*/ 991 h 1280"/>
                  <a:gd name="T72" fmla="*/ 557 w 904"/>
                  <a:gd name="T73" fmla="*/ 1018 h 1280"/>
                  <a:gd name="T74" fmla="*/ 514 w 904"/>
                  <a:gd name="T75" fmla="*/ 1035 h 1280"/>
                  <a:gd name="T76" fmla="*/ 462 w 904"/>
                  <a:gd name="T77" fmla="*/ 1042 h 1280"/>
                  <a:gd name="T78" fmla="*/ 409 w 904"/>
                  <a:gd name="T79" fmla="*/ 1035 h 1280"/>
                  <a:gd name="T80" fmla="*/ 366 w 904"/>
                  <a:gd name="T81" fmla="*/ 1018 h 1280"/>
                  <a:gd name="T82" fmla="*/ 331 w 904"/>
                  <a:gd name="T83" fmla="*/ 991 h 1280"/>
                  <a:gd name="T84" fmla="*/ 306 w 904"/>
                  <a:gd name="T85" fmla="*/ 957 h 1280"/>
                  <a:gd name="T86" fmla="*/ 290 w 904"/>
                  <a:gd name="T87" fmla="*/ 915 h 1280"/>
                  <a:gd name="T88" fmla="*/ 285 w 904"/>
                  <a:gd name="T89" fmla="*/ 867 h 1280"/>
                  <a:gd name="T90" fmla="*/ 290 w 904"/>
                  <a:gd name="T91" fmla="*/ 821 h 1280"/>
                  <a:gd name="T92" fmla="*/ 306 w 904"/>
                  <a:gd name="T93" fmla="*/ 779 h 1280"/>
                  <a:gd name="T94" fmla="*/ 331 w 904"/>
                  <a:gd name="T95" fmla="*/ 744 h 1280"/>
                  <a:gd name="T96" fmla="*/ 366 w 904"/>
                  <a:gd name="T97" fmla="*/ 717 h 1280"/>
                  <a:gd name="T98" fmla="*/ 409 w 904"/>
                  <a:gd name="T99" fmla="*/ 698 h 1280"/>
                  <a:gd name="T100" fmla="*/ 462 w 904"/>
                  <a:gd name="T101" fmla="*/ 692 h 1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04" h="1280">
                    <a:moveTo>
                      <a:pt x="629" y="1255"/>
                    </a:moveTo>
                    <a:lnTo>
                      <a:pt x="904" y="1255"/>
                    </a:lnTo>
                    <a:lnTo>
                      <a:pt x="904" y="0"/>
                    </a:lnTo>
                    <a:lnTo>
                      <a:pt x="629" y="0"/>
                    </a:lnTo>
                    <a:lnTo>
                      <a:pt x="629" y="554"/>
                    </a:lnTo>
                    <a:lnTo>
                      <a:pt x="614" y="538"/>
                    </a:lnTo>
                    <a:lnTo>
                      <a:pt x="598" y="523"/>
                    </a:lnTo>
                    <a:lnTo>
                      <a:pt x="580" y="510"/>
                    </a:lnTo>
                    <a:lnTo>
                      <a:pt x="561" y="498"/>
                    </a:lnTo>
                    <a:lnTo>
                      <a:pt x="542" y="487"/>
                    </a:lnTo>
                    <a:lnTo>
                      <a:pt x="521" y="479"/>
                    </a:lnTo>
                    <a:lnTo>
                      <a:pt x="500" y="471"/>
                    </a:lnTo>
                    <a:lnTo>
                      <a:pt x="478" y="465"/>
                    </a:lnTo>
                    <a:lnTo>
                      <a:pt x="456" y="459"/>
                    </a:lnTo>
                    <a:lnTo>
                      <a:pt x="434" y="456"/>
                    </a:lnTo>
                    <a:lnTo>
                      <a:pt x="411" y="454"/>
                    </a:lnTo>
                    <a:lnTo>
                      <a:pt x="389" y="453"/>
                    </a:lnTo>
                    <a:lnTo>
                      <a:pt x="367" y="454"/>
                    </a:lnTo>
                    <a:lnTo>
                      <a:pt x="347" y="456"/>
                    </a:lnTo>
                    <a:lnTo>
                      <a:pt x="326" y="458"/>
                    </a:lnTo>
                    <a:lnTo>
                      <a:pt x="306" y="462"/>
                    </a:lnTo>
                    <a:lnTo>
                      <a:pt x="287" y="467"/>
                    </a:lnTo>
                    <a:lnTo>
                      <a:pt x="268" y="472"/>
                    </a:lnTo>
                    <a:lnTo>
                      <a:pt x="249" y="479"/>
                    </a:lnTo>
                    <a:lnTo>
                      <a:pt x="232" y="486"/>
                    </a:lnTo>
                    <a:lnTo>
                      <a:pt x="214" y="495"/>
                    </a:lnTo>
                    <a:lnTo>
                      <a:pt x="197" y="505"/>
                    </a:lnTo>
                    <a:lnTo>
                      <a:pt x="181" y="514"/>
                    </a:lnTo>
                    <a:lnTo>
                      <a:pt x="165" y="525"/>
                    </a:lnTo>
                    <a:lnTo>
                      <a:pt x="150" y="537"/>
                    </a:lnTo>
                    <a:lnTo>
                      <a:pt x="136" y="549"/>
                    </a:lnTo>
                    <a:lnTo>
                      <a:pt x="122" y="563"/>
                    </a:lnTo>
                    <a:lnTo>
                      <a:pt x="109" y="577"/>
                    </a:lnTo>
                    <a:lnTo>
                      <a:pt x="96" y="591"/>
                    </a:lnTo>
                    <a:lnTo>
                      <a:pt x="84" y="606"/>
                    </a:lnTo>
                    <a:lnTo>
                      <a:pt x="74" y="622"/>
                    </a:lnTo>
                    <a:lnTo>
                      <a:pt x="63" y="638"/>
                    </a:lnTo>
                    <a:lnTo>
                      <a:pt x="53" y="654"/>
                    </a:lnTo>
                    <a:lnTo>
                      <a:pt x="45" y="672"/>
                    </a:lnTo>
                    <a:lnTo>
                      <a:pt x="37" y="690"/>
                    </a:lnTo>
                    <a:lnTo>
                      <a:pt x="29" y="708"/>
                    </a:lnTo>
                    <a:lnTo>
                      <a:pt x="23" y="726"/>
                    </a:lnTo>
                    <a:lnTo>
                      <a:pt x="17" y="746"/>
                    </a:lnTo>
                    <a:lnTo>
                      <a:pt x="12" y="765"/>
                    </a:lnTo>
                    <a:lnTo>
                      <a:pt x="8" y="785"/>
                    </a:lnTo>
                    <a:lnTo>
                      <a:pt x="5" y="804"/>
                    </a:lnTo>
                    <a:lnTo>
                      <a:pt x="3" y="824"/>
                    </a:lnTo>
                    <a:lnTo>
                      <a:pt x="2" y="845"/>
                    </a:lnTo>
                    <a:lnTo>
                      <a:pt x="0" y="866"/>
                    </a:lnTo>
                    <a:lnTo>
                      <a:pt x="2" y="883"/>
                    </a:lnTo>
                    <a:lnTo>
                      <a:pt x="2" y="899"/>
                    </a:lnTo>
                    <a:lnTo>
                      <a:pt x="4" y="916"/>
                    </a:lnTo>
                    <a:lnTo>
                      <a:pt x="6" y="932"/>
                    </a:lnTo>
                    <a:lnTo>
                      <a:pt x="8" y="947"/>
                    </a:lnTo>
                    <a:lnTo>
                      <a:pt x="11" y="963"/>
                    </a:lnTo>
                    <a:lnTo>
                      <a:pt x="16" y="979"/>
                    </a:lnTo>
                    <a:lnTo>
                      <a:pt x="20" y="995"/>
                    </a:lnTo>
                    <a:lnTo>
                      <a:pt x="24" y="1010"/>
                    </a:lnTo>
                    <a:lnTo>
                      <a:pt x="29" y="1025"/>
                    </a:lnTo>
                    <a:lnTo>
                      <a:pt x="36" y="1040"/>
                    </a:lnTo>
                    <a:lnTo>
                      <a:pt x="41" y="1054"/>
                    </a:lnTo>
                    <a:lnTo>
                      <a:pt x="49" y="1068"/>
                    </a:lnTo>
                    <a:lnTo>
                      <a:pt x="56" y="1082"/>
                    </a:lnTo>
                    <a:lnTo>
                      <a:pt x="64" y="1095"/>
                    </a:lnTo>
                    <a:lnTo>
                      <a:pt x="73" y="1108"/>
                    </a:lnTo>
                    <a:lnTo>
                      <a:pt x="81" y="1120"/>
                    </a:lnTo>
                    <a:lnTo>
                      <a:pt x="91" y="1133"/>
                    </a:lnTo>
                    <a:lnTo>
                      <a:pt x="101" y="1145"/>
                    </a:lnTo>
                    <a:lnTo>
                      <a:pt x="110" y="1156"/>
                    </a:lnTo>
                    <a:lnTo>
                      <a:pt x="121" y="1168"/>
                    </a:lnTo>
                    <a:lnTo>
                      <a:pt x="132" y="1179"/>
                    </a:lnTo>
                    <a:lnTo>
                      <a:pt x="144" y="1188"/>
                    </a:lnTo>
                    <a:lnTo>
                      <a:pt x="155" y="1198"/>
                    </a:lnTo>
                    <a:lnTo>
                      <a:pt x="167" y="1208"/>
                    </a:lnTo>
                    <a:lnTo>
                      <a:pt x="180" y="1216"/>
                    </a:lnTo>
                    <a:lnTo>
                      <a:pt x="193" y="1225"/>
                    </a:lnTo>
                    <a:lnTo>
                      <a:pt x="206" y="1232"/>
                    </a:lnTo>
                    <a:lnTo>
                      <a:pt x="220" y="1240"/>
                    </a:lnTo>
                    <a:lnTo>
                      <a:pt x="234" y="1246"/>
                    </a:lnTo>
                    <a:lnTo>
                      <a:pt x="248" y="1253"/>
                    </a:lnTo>
                    <a:lnTo>
                      <a:pt x="263" y="1258"/>
                    </a:lnTo>
                    <a:lnTo>
                      <a:pt x="278" y="1264"/>
                    </a:lnTo>
                    <a:lnTo>
                      <a:pt x="294" y="1268"/>
                    </a:lnTo>
                    <a:lnTo>
                      <a:pt x="309" y="1271"/>
                    </a:lnTo>
                    <a:lnTo>
                      <a:pt x="325" y="1274"/>
                    </a:lnTo>
                    <a:lnTo>
                      <a:pt x="342" y="1277"/>
                    </a:lnTo>
                    <a:lnTo>
                      <a:pt x="358" y="1279"/>
                    </a:lnTo>
                    <a:lnTo>
                      <a:pt x="375" y="1280"/>
                    </a:lnTo>
                    <a:lnTo>
                      <a:pt x="392" y="1280"/>
                    </a:lnTo>
                    <a:lnTo>
                      <a:pt x="415" y="1280"/>
                    </a:lnTo>
                    <a:lnTo>
                      <a:pt x="437" y="1278"/>
                    </a:lnTo>
                    <a:lnTo>
                      <a:pt x="460" y="1273"/>
                    </a:lnTo>
                    <a:lnTo>
                      <a:pt x="483" y="1268"/>
                    </a:lnTo>
                    <a:lnTo>
                      <a:pt x="504" y="1262"/>
                    </a:lnTo>
                    <a:lnTo>
                      <a:pt x="526" y="1253"/>
                    </a:lnTo>
                    <a:lnTo>
                      <a:pt x="545" y="1243"/>
                    </a:lnTo>
                    <a:lnTo>
                      <a:pt x="564" y="1231"/>
                    </a:lnTo>
                    <a:lnTo>
                      <a:pt x="574" y="1225"/>
                    </a:lnTo>
                    <a:lnTo>
                      <a:pt x="583" y="1218"/>
                    </a:lnTo>
                    <a:lnTo>
                      <a:pt x="590" y="1211"/>
                    </a:lnTo>
                    <a:lnTo>
                      <a:pt x="599" y="1203"/>
                    </a:lnTo>
                    <a:lnTo>
                      <a:pt x="606" y="1196"/>
                    </a:lnTo>
                    <a:lnTo>
                      <a:pt x="614" y="1187"/>
                    </a:lnTo>
                    <a:lnTo>
                      <a:pt x="620" y="1178"/>
                    </a:lnTo>
                    <a:lnTo>
                      <a:pt x="627" y="1169"/>
                    </a:lnTo>
                    <a:lnTo>
                      <a:pt x="629" y="1169"/>
                    </a:lnTo>
                    <a:lnTo>
                      <a:pt x="629" y="1255"/>
                    </a:lnTo>
                    <a:close/>
                    <a:moveTo>
                      <a:pt x="462" y="692"/>
                    </a:moveTo>
                    <a:lnTo>
                      <a:pt x="475" y="693"/>
                    </a:lnTo>
                    <a:lnTo>
                      <a:pt x="489" y="694"/>
                    </a:lnTo>
                    <a:lnTo>
                      <a:pt x="502" y="696"/>
                    </a:lnTo>
                    <a:lnTo>
                      <a:pt x="514" y="698"/>
                    </a:lnTo>
                    <a:lnTo>
                      <a:pt x="526" y="702"/>
                    </a:lnTo>
                    <a:lnTo>
                      <a:pt x="536" y="706"/>
                    </a:lnTo>
                    <a:lnTo>
                      <a:pt x="547" y="711"/>
                    </a:lnTo>
                    <a:lnTo>
                      <a:pt x="557" y="717"/>
                    </a:lnTo>
                    <a:lnTo>
                      <a:pt x="566" y="722"/>
                    </a:lnTo>
                    <a:lnTo>
                      <a:pt x="576" y="730"/>
                    </a:lnTo>
                    <a:lnTo>
                      <a:pt x="584" y="736"/>
                    </a:lnTo>
                    <a:lnTo>
                      <a:pt x="592" y="744"/>
                    </a:lnTo>
                    <a:lnTo>
                      <a:pt x="600" y="752"/>
                    </a:lnTo>
                    <a:lnTo>
                      <a:pt x="606" y="761"/>
                    </a:lnTo>
                    <a:lnTo>
                      <a:pt x="612" y="771"/>
                    </a:lnTo>
                    <a:lnTo>
                      <a:pt x="617" y="779"/>
                    </a:lnTo>
                    <a:lnTo>
                      <a:pt x="622" y="790"/>
                    </a:lnTo>
                    <a:lnTo>
                      <a:pt x="627" y="800"/>
                    </a:lnTo>
                    <a:lnTo>
                      <a:pt x="630" y="810"/>
                    </a:lnTo>
                    <a:lnTo>
                      <a:pt x="633" y="821"/>
                    </a:lnTo>
                    <a:lnTo>
                      <a:pt x="635" y="833"/>
                    </a:lnTo>
                    <a:lnTo>
                      <a:pt x="637" y="844"/>
                    </a:lnTo>
                    <a:lnTo>
                      <a:pt x="639" y="856"/>
                    </a:lnTo>
                    <a:lnTo>
                      <a:pt x="639" y="867"/>
                    </a:lnTo>
                    <a:lnTo>
                      <a:pt x="639" y="879"/>
                    </a:lnTo>
                    <a:lnTo>
                      <a:pt x="637" y="892"/>
                    </a:lnTo>
                    <a:lnTo>
                      <a:pt x="635" y="903"/>
                    </a:lnTo>
                    <a:lnTo>
                      <a:pt x="633" y="915"/>
                    </a:lnTo>
                    <a:lnTo>
                      <a:pt x="630" y="926"/>
                    </a:lnTo>
                    <a:lnTo>
                      <a:pt x="627" y="936"/>
                    </a:lnTo>
                    <a:lnTo>
                      <a:pt x="622" y="946"/>
                    </a:lnTo>
                    <a:lnTo>
                      <a:pt x="617" y="957"/>
                    </a:lnTo>
                    <a:lnTo>
                      <a:pt x="612" y="965"/>
                    </a:lnTo>
                    <a:lnTo>
                      <a:pt x="606" y="975"/>
                    </a:lnTo>
                    <a:lnTo>
                      <a:pt x="600" y="984"/>
                    </a:lnTo>
                    <a:lnTo>
                      <a:pt x="592" y="991"/>
                    </a:lnTo>
                    <a:lnTo>
                      <a:pt x="584" y="999"/>
                    </a:lnTo>
                    <a:lnTo>
                      <a:pt x="576" y="1006"/>
                    </a:lnTo>
                    <a:lnTo>
                      <a:pt x="566" y="1013"/>
                    </a:lnTo>
                    <a:lnTo>
                      <a:pt x="557" y="1018"/>
                    </a:lnTo>
                    <a:lnTo>
                      <a:pt x="547" y="1024"/>
                    </a:lnTo>
                    <a:lnTo>
                      <a:pt x="536" y="1028"/>
                    </a:lnTo>
                    <a:lnTo>
                      <a:pt x="526" y="1032"/>
                    </a:lnTo>
                    <a:lnTo>
                      <a:pt x="514" y="1035"/>
                    </a:lnTo>
                    <a:lnTo>
                      <a:pt x="502" y="1038"/>
                    </a:lnTo>
                    <a:lnTo>
                      <a:pt x="489" y="1040"/>
                    </a:lnTo>
                    <a:lnTo>
                      <a:pt x="475" y="1041"/>
                    </a:lnTo>
                    <a:lnTo>
                      <a:pt x="462" y="1042"/>
                    </a:lnTo>
                    <a:lnTo>
                      <a:pt x="448" y="1041"/>
                    </a:lnTo>
                    <a:lnTo>
                      <a:pt x="435" y="1040"/>
                    </a:lnTo>
                    <a:lnTo>
                      <a:pt x="422" y="1038"/>
                    </a:lnTo>
                    <a:lnTo>
                      <a:pt x="409" y="1035"/>
                    </a:lnTo>
                    <a:lnTo>
                      <a:pt x="398" y="1032"/>
                    </a:lnTo>
                    <a:lnTo>
                      <a:pt x="387" y="1028"/>
                    </a:lnTo>
                    <a:lnTo>
                      <a:pt x="376" y="1024"/>
                    </a:lnTo>
                    <a:lnTo>
                      <a:pt x="366" y="1018"/>
                    </a:lnTo>
                    <a:lnTo>
                      <a:pt x="357" y="1013"/>
                    </a:lnTo>
                    <a:lnTo>
                      <a:pt x="348" y="1006"/>
                    </a:lnTo>
                    <a:lnTo>
                      <a:pt x="339" y="999"/>
                    </a:lnTo>
                    <a:lnTo>
                      <a:pt x="331" y="991"/>
                    </a:lnTo>
                    <a:lnTo>
                      <a:pt x="324" y="984"/>
                    </a:lnTo>
                    <a:lnTo>
                      <a:pt x="317" y="975"/>
                    </a:lnTo>
                    <a:lnTo>
                      <a:pt x="311" y="965"/>
                    </a:lnTo>
                    <a:lnTo>
                      <a:pt x="306" y="957"/>
                    </a:lnTo>
                    <a:lnTo>
                      <a:pt x="301" y="946"/>
                    </a:lnTo>
                    <a:lnTo>
                      <a:pt x="296" y="936"/>
                    </a:lnTo>
                    <a:lnTo>
                      <a:pt x="293" y="926"/>
                    </a:lnTo>
                    <a:lnTo>
                      <a:pt x="290" y="915"/>
                    </a:lnTo>
                    <a:lnTo>
                      <a:pt x="288" y="903"/>
                    </a:lnTo>
                    <a:lnTo>
                      <a:pt x="287" y="892"/>
                    </a:lnTo>
                    <a:lnTo>
                      <a:pt x="286" y="879"/>
                    </a:lnTo>
                    <a:lnTo>
                      <a:pt x="285" y="867"/>
                    </a:lnTo>
                    <a:lnTo>
                      <a:pt x="286" y="856"/>
                    </a:lnTo>
                    <a:lnTo>
                      <a:pt x="287" y="844"/>
                    </a:lnTo>
                    <a:lnTo>
                      <a:pt x="288" y="833"/>
                    </a:lnTo>
                    <a:lnTo>
                      <a:pt x="290" y="821"/>
                    </a:lnTo>
                    <a:lnTo>
                      <a:pt x="293" y="810"/>
                    </a:lnTo>
                    <a:lnTo>
                      <a:pt x="296" y="800"/>
                    </a:lnTo>
                    <a:lnTo>
                      <a:pt x="301" y="790"/>
                    </a:lnTo>
                    <a:lnTo>
                      <a:pt x="306" y="779"/>
                    </a:lnTo>
                    <a:lnTo>
                      <a:pt x="311" y="771"/>
                    </a:lnTo>
                    <a:lnTo>
                      <a:pt x="317" y="761"/>
                    </a:lnTo>
                    <a:lnTo>
                      <a:pt x="324" y="752"/>
                    </a:lnTo>
                    <a:lnTo>
                      <a:pt x="331" y="744"/>
                    </a:lnTo>
                    <a:lnTo>
                      <a:pt x="339" y="736"/>
                    </a:lnTo>
                    <a:lnTo>
                      <a:pt x="348" y="730"/>
                    </a:lnTo>
                    <a:lnTo>
                      <a:pt x="357" y="722"/>
                    </a:lnTo>
                    <a:lnTo>
                      <a:pt x="366" y="717"/>
                    </a:lnTo>
                    <a:lnTo>
                      <a:pt x="376" y="711"/>
                    </a:lnTo>
                    <a:lnTo>
                      <a:pt x="387" y="706"/>
                    </a:lnTo>
                    <a:lnTo>
                      <a:pt x="398" y="702"/>
                    </a:lnTo>
                    <a:lnTo>
                      <a:pt x="409" y="698"/>
                    </a:lnTo>
                    <a:lnTo>
                      <a:pt x="422" y="696"/>
                    </a:lnTo>
                    <a:lnTo>
                      <a:pt x="435" y="694"/>
                    </a:lnTo>
                    <a:lnTo>
                      <a:pt x="448" y="693"/>
                    </a:lnTo>
                    <a:lnTo>
                      <a:pt x="462" y="6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56" name="Freeform 43"/>
              <p:cNvSpPr>
                <a:spLocks/>
              </p:cNvSpPr>
              <p:nvPr userDrawn="1"/>
            </p:nvSpPr>
            <p:spPr bwMode="auto">
              <a:xfrm>
                <a:off x="7026275" y="4321175"/>
                <a:ext cx="61912" cy="63500"/>
              </a:xfrm>
              <a:custGeom>
                <a:avLst/>
                <a:gdLst>
                  <a:gd name="T0" fmla="*/ 165 w 354"/>
                  <a:gd name="T1" fmla="*/ 1 h 354"/>
                  <a:gd name="T2" fmla="*/ 141 w 354"/>
                  <a:gd name="T3" fmla="*/ 3 h 354"/>
                  <a:gd name="T4" fmla="*/ 118 w 354"/>
                  <a:gd name="T5" fmla="*/ 10 h 354"/>
                  <a:gd name="T6" fmla="*/ 98 w 354"/>
                  <a:gd name="T7" fmla="*/ 18 h 354"/>
                  <a:gd name="T8" fmla="*/ 77 w 354"/>
                  <a:gd name="T9" fmla="*/ 30 h 354"/>
                  <a:gd name="T10" fmla="*/ 60 w 354"/>
                  <a:gd name="T11" fmla="*/ 44 h 354"/>
                  <a:gd name="T12" fmla="*/ 44 w 354"/>
                  <a:gd name="T13" fmla="*/ 60 h 354"/>
                  <a:gd name="T14" fmla="*/ 30 w 354"/>
                  <a:gd name="T15" fmla="*/ 78 h 354"/>
                  <a:gd name="T16" fmla="*/ 18 w 354"/>
                  <a:gd name="T17" fmla="*/ 98 h 354"/>
                  <a:gd name="T18" fmla="*/ 10 w 354"/>
                  <a:gd name="T19" fmla="*/ 118 h 354"/>
                  <a:gd name="T20" fmla="*/ 4 w 354"/>
                  <a:gd name="T21" fmla="*/ 141 h 354"/>
                  <a:gd name="T22" fmla="*/ 1 w 354"/>
                  <a:gd name="T23" fmla="*/ 165 h 354"/>
                  <a:gd name="T24" fmla="*/ 1 w 354"/>
                  <a:gd name="T25" fmla="*/ 189 h 354"/>
                  <a:gd name="T26" fmla="*/ 4 w 354"/>
                  <a:gd name="T27" fmla="*/ 212 h 354"/>
                  <a:gd name="T28" fmla="*/ 10 w 354"/>
                  <a:gd name="T29" fmla="*/ 235 h 354"/>
                  <a:gd name="T30" fmla="*/ 18 w 354"/>
                  <a:gd name="T31" fmla="*/ 256 h 354"/>
                  <a:gd name="T32" fmla="*/ 30 w 354"/>
                  <a:gd name="T33" fmla="*/ 276 h 354"/>
                  <a:gd name="T34" fmla="*/ 44 w 354"/>
                  <a:gd name="T35" fmla="*/ 294 h 354"/>
                  <a:gd name="T36" fmla="*/ 60 w 354"/>
                  <a:gd name="T37" fmla="*/ 309 h 354"/>
                  <a:gd name="T38" fmla="*/ 77 w 354"/>
                  <a:gd name="T39" fmla="*/ 323 h 354"/>
                  <a:gd name="T40" fmla="*/ 98 w 354"/>
                  <a:gd name="T41" fmla="*/ 335 h 354"/>
                  <a:gd name="T42" fmla="*/ 118 w 354"/>
                  <a:gd name="T43" fmla="*/ 345 h 354"/>
                  <a:gd name="T44" fmla="*/ 141 w 354"/>
                  <a:gd name="T45" fmla="*/ 350 h 354"/>
                  <a:gd name="T46" fmla="*/ 165 w 354"/>
                  <a:gd name="T47" fmla="*/ 353 h 354"/>
                  <a:gd name="T48" fmla="*/ 189 w 354"/>
                  <a:gd name="T49" fmla="*/ 353 h 354"/>
                  <a:gd name="T50" fmla="*/ 213 w 354"/>
                  <a:gd name="T51" fmla="*/ 350 h 354"/>
                  <a:gd name="T52" fmla="*/ 236 w 354"/>
                  <a:gd name="T53" fmla="*/ 345 h 354"/>
                  <a:gd name="T54" fmla="*/ 256 w 354"/>
                  <a:gd name="T55" fmla="*/ 335 h 354"/>
                  <a:gd name="T56" fmla="*/ 277 w 354"/>
                  <a:gd name="T57" fmla="*/ 323 h 354"/>
                  <a:gd name="T58" fmla="*/ 294 w 354"/>
                  <a:gd name="T59" fmla="*/ 309 h 354"/>
                  <a:gd name="T60" fmla="*/ 310 w 354"/>
                  <a:gd name="T61" fmla="*/ 294 h 354"/>
                  <a:gd name="T62" fmla="*/ 324 w 354"/>
                  <a:gd name="T63" fmla="*/ 276 h 354"/>
                  <a:gd name="T64" fmla="*/ 336 w 354"/>
                  <a:gd name="T65" fmla="*/ 256 h 354"/>
                  <a:gd name="T66" fmla="*/ 344 w 354"/>
                  <a:gd name="T67" fmla="*/ 235 h 354"/>
                  <a:gd name="T68" fmla="*/ 350 w 354"/>
                  <a:gd name="T69" fmla="*/ 212 h 354"/>
                  <a:gd name="T70" fmla="*/ 353 w 354"/>
                  <a:gd name="T71" fmla="*/ 189 h 354"/>
                  <a:gd name="T72" fmla="*/ 353 w 354"/>
                  <a:gd name="T73" fmla="*/ 165 h 354"/>
                  <a:gd name="T74" fmla="*/ 350 w 354"/>
                  <a:gd name="T75" fmla="*/ 141 h 354"/>
                  <a:gd name="T76" fmla="*/ 344 w 354"/>
                  <a:gd name="T77" fmla="*/ 118 h 354"/>
                  <a:gd name="T78" fmla="*/ 336 w 354"/>
                  <a:gd name="T79" fmla="*/ 98 h 354"/>
                  <a:gd name="T80" fmla="*/ 324 w 354"/>
                  <a:gd name="T81" fmla="*/ 78 h 354"/>
                  <a:gd name="T82" fmla="*/ 310 w 354"/>
                  <a:gd name="T83" fmla="*/ 60 h 354"/>
                  <a:gd name="T84" fmla="*/ 294 w 354"/>
                  <a:gd name="T85" fmla="*/ 44 h 354"/>
                  <a:gd name="T86" fmla="*/ 277 w 354"/>
                  <a:gd name="T87" fmla="*/ 30 h 354"/>
                  <a:gd name="T88" fmla="*/ 256 w 354"/>
                  <a:gd name="T89" fmla="*/ 18 h 354"/>
                  <a:gd name="T90" fmla="*/ 236 w 354"/>
                  <a:gd name="T91" fmla="*/ 10 h 354"/>
                  <a:gd name="T92" fmla="*/ 213 w 354"/>
                  <a:gd name="T93" fmla="*/ 3 h 354"/>
                  <a:gd name="T94" fmla="*/ 189 w 354"/>
                  <a:gd name="T95" fmla="*/ 1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4" h="354">
                    <a:moveTo>
                      <a:pt x="176" y="0"/>
                    </a:moveTo>
                    <a:lnTo>
                      <a:pt x="165" y="1"/>
                    </a:lnTo>
                    <a:lnTo>
                      <a:pt x="153" y="2"/>
                    </a:lnTo>
                    <a:lnTo>
                      <a:pt x="141" y="3"/>
                    </a:lnTo>
                    <a:lnTo>
                      <a:pt x="130" y="6"/>
                    </a:lnTo>
                    <a:lnTo>
                      <a:pt x="118" y="10"/>
                    </a:lnTo>
                    <a:lnTo>
                      <a:pt x="108" y="14"/>
                    </a:lnTo>
                    <a:lnTo>
                      <a:pt x="98" y="18"/>
                    </a:lnTo>
                    <a:lnTo>
                      <a:pt x="87" y="24"/>
                    </a:lnTo>
                    <a:lnTo>
                      <a:pt x="77" y="30"/>
                    </a:lnTo>
                    <a:lnTo>
                      <a:pt x="69" y="37"/>
                    </a:lnTo>
                    <a:lnTo>
                      <a:pt x="60" y="44"/>
                    </a:lnTo>
                    <a:lnTo>
                      <a:pt x="52" y="52"/>
                    </a:lnTo>
                    <a:lnTo>
                      <a:pt x="44" y="60"/>
                    </a:lnTo>
                    <a:lnTo>
                      <a:pt x="37" y="69"/>
                    </a:lnTo>
                    <a:lnTo>
                      <a:pt x="30" y="78"/>
                    </a:lnTo>
                    <a:lnTo>
                      <a:pt x="24" y="87"/>
                    </a:lnTo>
                    <a:lnTo>
                      <a:pt x="18" y="98"/>
                    </a:lnTo>
                    <a:lnTo>
                      <a:pt x="14" y="108"/>
                    </a:lnTo>
                    <a:lnTo>
                      <a:pt x="10" y="118"/>
                    </a:lnTo>
                    <a:lnTo>
                      <a:pt x="6" y="130"/>
                    </a:lnTo>
                    <a:lnTo>
                      <a:pt x="4" y="141"/>
                    </a:lnTo>
                    <a:lnTo>
                      <a:pt x="2" y="153"/>
                    </a:lnTo>
                    <a:lnTo>
                      <a:pt x="1" y="165"/>
                    </a:lnTo>
                    <a:lnTo>
                      <a:pt x="0" y="177"/>
                    </a:lnTo>
                    <a:lnTo>
                      <a:pt x="1" y="189"/>
                    </a:lnTo>
                    <a:lnTo>
                      <a:pt x="2" y="201"/>
                    </a:lnTo>
                    <a:lnTo>
                      <a:pt x="4" y="212"/>
                    </a:lnTo>
                    <a:lnTo>
                      <a:pt x="6" y="224"/>
                    </a:lnTo>
                    <a:lnTo>
                      <a:pt x="10" y="235"/>
                    </a:lnTo>
                    <a:lnTo>
                      <a:pt x="14" y="245"/>
                    </a:lnTo>
                    <a:lnTo>
                      <a:pt x="18" y="256"/>
                    </a:lnTo>
                    <a:lnTo>
                      <a:pt x="24" y="266"/>
                    </a:lnTo>
                    <a:lnTo>
                      <a:pt x="30" y="276"/>
                    </a:lnTo>
                    <a:lnTo>
                      <a:pt x="37" y="285"/>
                    </a:lnTo>
                    <a:lnTo>
                      <a:pt x="44" y="294"/>
                    </a:lnTo>
                    <a:lnTo>
                      <a:pt x="52" y="301"/>
                    </a:lnTo>
                    <a:lnTo>
                      <a:pt x="60" y="309"/>
                    </a:lnTo>
                    <a:lnTo>
                      <a:pt x="69" y="317"/>
                    </a:lnTo>
                    <a:lnTo>
                      <a:pt x="77" y="323"/>
                    </a:lnTo>
                    <a:lnTo>
                      <a:pt x="87" y="329"/>
                    </a:lnTo>
                    <a:lnTo>
                      <a:pt x="98" y="335"/>
                    </a:lnTo>
                    <a:lnTo>
                      <a:pt x="108" y="340"/>
                    </a:lnTo>
                    <a:lnTo>
                      <a:pt x="118" y="345"/>
                    </a:lnTo>
                    <a:lnTo>
                      <a:pt x="130" y="348"/>
                    </a:lnTo>
                    <a:lnTo>
                      <a:pt x="141" y="350"/>
                    </a:lnTo>
                    <a:lnTo>
                      <a:pt x="153" y="352"/>
                    </a:lnTo>
                    <a:lnTo>
                      <a:pt x="165" y="353"/>
                    </a:lnTo>
                    <a:lnTo>
                      <a:pt x="176" y="354"/>
                    </a:lnTo>
                    <a:lnTo>
                      <a:pt x="189" y="353"/>
                    </a:lnTo>
                    <a:lnTo>
                      <a:pt x="201" y="352"/>
                    </a:lnTo>
                    <a:lnTo>
                      <a:pt x="213" y="350"/>
                    </a:lnTo>
                    <a:lnTo>
                      <a:pt x="224" y="348"/>
                    </a:lnTo>
                    <a:lnTo>
                      <a:pt x="236" y="345"/>
                    </a:lnTo>
                    <a:lnTo>
                      <a:pt x="246" y="340"/>
                    </a:lnTo>
                    <a:lnTo>
                      <a:pt x="256" y="335"/>
                    </a:lnTo>
                    <a:lnTo>
                      <a:pt x="267" y="329"/>
                    </a:lnTo>
                    <a:lnTo>
                      <a:pt x="277" y="323"/>
                    </a:lnTo>
                    <a:lnTo>
                      <a:pt x="285" y="317"/>
                    </a:lnTo>
                    <a:lnTo>
                      <a:pt x="294" y="309"/>
                    </a:lnTo>
                    <a:lnTo>
                      <a:pt x="302" y="301"/>
                    </a:lnTo>
                    <a:lnTo>
                      <a:pt x="310" y="294"/>
                    </a:lnTo>
                    <a:lnTo>
                      <a:pt x="317" y="285"/>
                    </a:lnTo>
                    <a:lnTo>
                      <a:pt x="324" y="276"/>
                    </a:lnTo>
                    <a:lnTo>
                      <a:pt x="330" y="266"/>
                    </a:lnTo>
                    <a:lnTo>
                      <a:pt x="336" y="256"/>
                    </a:lnTo>
                    <a:lnTo>
                      <a:pt x="340" y="245"/>
                    </a:lnTo>
                    <a:lnTo>
                      <a:pt x="344" y="235"/>
                    </a:lnTo>
                    <a:lnTo>
                      <a:pt x="348" y="224"/>
                    </a:lnTo>
                    <a:lnTo>
                      <a:pt x="350" y="212"/>
                    </a:lnTo>
                    <a:lnTo>
                      <a:pt x="352" y="201"/>
                    </a:lnTo>
                    <a:lnTo>
                      <a:pt x="353" y="189"/>
                    </a:lnTo>
                    <a:lnTo>
                      <a:pt x="354" y="177"/>
                    </a:lnTo>
                    <a:lnTo>
                      <a:pt x="353" y="165"/>
                    </a:lnTo>
                    <a:lnTo>
                      <a:pt x="352" y="153"/>
                    </a:lnTo>
                    <a:lnTo>
                      <a:pt x="350" y="141"/>
                    </a:lnTo>
                    <a:lnTo>
                      <a:pt x="348" y="130"/>
                    </a:lnTo>
                    <a:lnTo>
                      <a:pt x="344" y="118"/>
                    </a:lnTo>
                    <a:lnTo>
                      <a:pt x="340" y="108"/>
                    </a:lnTo>
                    <a:lnTo>
                      <a:pt x="336" y="98"/>
                    </a:lnTo>
                    <a:lnTo>
                      <a:pt x="330" y="87"/>
                    </a:lnTo>
                    <a:lnTo>
                      <a:pt x="324" y="78"/>
                    </a:lnTo>
                    <a:lnTo>
                      <a:pt x="317" y="69"/>
                    </a:lnTo>
                    <a:lnTo>
                      <a:pt x="310" y="60"/>
                    </a:lnTo>
                    <a:lnTo>
                      <a:pt x="302" y="52"/>
                    </a:lnTo>
                    <a:lnTo>
                      <a:pt x="294" y="44"/>
                    </a:lnTo>
                    <a:lnTo>
                      <a:pt x="285" y="37"/>
                    </a:lnTo>
                    <a:lnTo>
                      <a:pt x="277" y="30"/>
                    </a:lnTo>
                    <a:lnTo>
                      <a:pt x="267" y="24"/>
                    </a:lnTo>
                    <a:lnTo>
                      <a:pt x="256" y="18"/>
                    </a:lnTo>
                    <a:lnTo>
                      <a:pt x="246" y="14"/>
                    </a:lnTo>
                    <a:lnTo>
                      <a:pt x="236" y="10"/>
                    </a:lnTo>
                    <a:lnTo>
                      <a:pt x="224" y="6"/>
                    </a:lnTo>
                    <a:lnTo>
                      <a:pt x="213" y="3"/>
                    </a:lnTo>
                    <a:lnTo>
                      <a:pt x="201" y="2"/>
                    </a:lnTo>
                    <a:lnTo>
                      <a:pt x="189" y="1"/>
                    </a:lnTo>
                    <a:lnTo>
                      <a:pt x="17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57" name="Rectangle 44"/>
              <p:cNvSpPr>
                <a:spLocks noChangeArrowheads="1"/>
              </p:cNvSpPr>
              <p:nvPr userDrawn="1"/>
            </p:nvSpPr>
            <p:spPr bwMode="auto">
              <a:xfrm>
                <a:off x="7118350" y="4157663"/>
                <a:ext cx="49212" cy="2206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58" name="Freeform 45"/>
              <p:cNvSpPr>
                <a:spLocks/>
              </p:cNvSpPr>
              <p:nvPr userDrawn="1"/>
            </p:nvSpPr>
            <p:spPr bwMode="auto">
              <a:xfrm>
                <a:off x="7197725" y="4241800"/>
                <a:ext cx="146050" cy="141288"/>
              </a:xfrm>
              <a:custGeom>
                <a:avLst/>
                <a:gdLst>
                  <a:gd name="T0" fmla="*/ 0 w 825"/>
                  <a:gd name="T1" fmla="*/ 467 h 801"/>
                  <a:gd name="T2" fmla="*/ 2 w 825"/>
                  <a:gd name="T3" fmla="*/ 513 h 801"/>
                  <a:gd name="T4" fmla="*/ 8 w 825"/>
                  <a:gd name="T5" fmla="*/ 555 h 801"/>
                  <a:gd name="T6" fmla="*/ 18 w 825"/>
                  <a:gd name="T7" fmla="*/ 593 h 801"/>
                  <a:gd name="T8" fmla="*/ 31 w 825"/>
                  <a:gd name="T9" fmla="*/ 627 h 801"/>
                  <a:gd name="T10" fmla="*/ 49 w 825"/>
                  <a:gd name="T11" fmla="*/ 658 h 801"/>
                  <a:gd name="T12" fmla="*/ 69 w 825"/>
                  <a:gd name="T13" fmla="*/ 686 h 801"/>
                  <a:gd name="T14" fmla="*/ 93 w 825"/>
                  <a:gd name="T15" fmla="*/ 709 h 801"/>
                  <a:gd name="T16" fmla="*/ 118 w 825"/>
                  <a:gd name="T17" fmla="*/ 730 h 801"/>
                  <a:gd name="T18" fmla="*/ 149 w 825"/>
                  <a:gd name="T19" fmla="*/ 748 h 801"/>
                  <a:gd name="T20" fmla="*/ 180 w 825"/>
                  <a:gd name="T21" fmla="*/ 763 h 801"/>
                  <a:gd name="T22" fmla="*/ 213 w 825"/>
                  <a:gd name="T23" fmla="*/ 775 h 801"/>
                  <a:gd name="T24" fmla="*/ 250 w 825"/>
                  <a:gd name="T25" fmla="*/ 785 h 801"/>
                  <a:gd name="T26" fmla="*/ 288 w 825"/>
                  <a:gd name="T27" fmla="*/ 792 h 801"/>
                  <a:gd name="T28" fmla="*/ 328 w 825"/>
                  <a:gd name="T29" fmla="*/ 798 h 801"/>
                  <a:gd name="T30" fmla="*/ 369 w 825"/>
                  <a:gd name="T31" fmla="*/ 801 h 801"/>
                  <a:gd name="T32" fmla="*/ 412 w 825"/>
                  <a:gd name="T33" fmla="*/ 801 h 801"/>
                  <a:gd name="T34" fmla="*/ 455 w 825"/>
                  <a:gd name="T35" fmla="*/ 801 h 801"/>
                  <a:gd name="T36" fmla="*/ 497 w 825"/>
                  <a:gd name="T37" fmla="*/ 798 h 801"/>
                  <a:gd name="T38" fmla="*/ 537 w 825"/>
                  <a:gd name="T39" fmla="*/ 792 h 801"/>
                  <a:gd name="T40" fmla="*/ 575 w 825"/>
                  <a:gd name="T41" fmla="*/ 785 h 801"/>
                  <a:gd name="T42" fmla="*/ 611 w 825"/>
                  <a:gd name="T43" fmla="*/ 775 h 801"/>
                  <a:gd name="T44" fmla="*/ 646 w 825"/>
                  <a:gd name="T45" fmla="*/ 763 h 801"/>
                  <a:gd name="T46" fmla="*/ 677 w 825"/>
                  <a:gd name="T47" fmla="*/ 748 h 801"/>
                  <a:gd name="T48" fmla="*/ 706 w 825"/>
                  <a:gd name="T49" fmla="*/ 730 h 801"/>
                  <a:gd name="T50" fmla="*/ 733 w 825"/>
                  <a:gd name="T51" fmla="*/ 709 h 801"/>
                  <a:gd name="T52" fmla="*/ 756 w 825"/>
                  <a:gd name="T53" fmla="*/ 686 h 801"/>
                  <a:gd name="T54" fmla="*/ 776 w 825"/>
                  <a:gd name="T55" fmla="*/ 658 h 801"/>
                  <a:gd name="T56" fmla="*/ 793 w 825"/>
                  <a:gd name="T57" fmla="*/ 627 h 801"/>
                  <a:gd name="T58" fmla="*/ 807 w 825"/>
                  <a:gd name="T59" fmla="*/ 593 h 801"/>
                  <a:gd name="T60" fmla="*/ 817 w 825"/>
                  <a:gd name="T61" fmla="*/ 555 h 801"/>
                  <a:gd name="T62" fmla="*/ 823 w 825"/>
                  <a:gd name="T63" fmla="*/ 513 h 801"/>
                  <a:gd name="T64" fmla="*/ 825 w 825"/>
                  <a:gd name="T65" fmla="*/ 467 h 801"/>
                  <a:gd name="T66" fmla="*/ 550 w 825"/>
                  <a:gd name="T67" fmla="*/ 0 h 801"/>
                  <a:gd name="T68" fmla="*/ 550 w 825"/>
                  <a:gd name="T69" fmla="*/ 438 h 801"/>
                  <a:gd name="T70" fmla="*/ 545 w 825"/>
                  <a:gd name="T71" fmla="*/ 482 h 801"/>
                  <a:gd name="T72" fmla="*/ 536 w 825"/>
                  <a:gd name="T73" fmla="*/ 510 h 801"/>
                  <a:gd name="T74" fmla="*/ 528 w 825"/>
                  <a:gd name="T75" fmla="*/ 527 h 801"/>
                  <a:gd name="T76" fmla="*/ 519 w 825"/>
                  <a:gd name="T77" fmla="*/ 542 h 801"/>
                  <a:gd name="T78" fmla="*/ 506 w 825"/>
                  <a:gd name="T79" fmla="*/ 555 h 801"/>
                  <a:gd name="T80" fmla="*/ 491 w 825"/>
                  <a:gd name="T81" fmla="*/ 565 h 801"/>
                  <a:gd name="T82" fmla="*/ 473 w 825"/>
                  <a:gd name="T83" fmla="*/ 574 h 801"/>
                  <a:gd name="T84" fmla="*/ 451 w 825"/>
                  <a:gd name="T85" fmla="*/ 579 h 801"/>
                  <a:gd name="T86" fmla="*/ 426 w 825"/>
                  <a:gd name="T87" fmla="*/ 581 h 801"/>
                  <a:gd name="T88" fmla="*/ 399 w 825"/>
                  <a:gd name="T89" fmla="*/ 581 h 801"/>
                  <a:gd name="T90" fmla="*/ 375 w 825"/>
                  <a:gd name="T91" fmla="*/ 579 h 801"/>
                  <a:gd name="T92" fmla="*/ 353 w 825"/>
                  <a:gd name="T93" fmla="*/ 574 h 801"/>
                  <a:gd name="T94" fmla="*/ 335 w 825"/>
                  <a:gd name="T95" fmla="*/ 565 h 801"/>
                  <a:gd name="T96" fmla="*/ 319 w 825"/>
                  <a:gd name="T97" fmla="*/ 555 h 801"/>
                  <a:gd name="T98" fmla="*/ 307 w 825"/>
                  <a:gd name="T99" fmla="*/ 542 h 801"/>
                  <a:gd name="T100" fmla="*/ 296 w 825"/>
                  <a:gd name="T101" fmla="*/ 527 h 801"/>
                  <a:gd name="T102" fmla="*/ 288 w 825"/>
                  <a:gd name="T103" fmla="*/ 510 h 801"/>
                  <a:gd name="T104" fmla="*/ 281 w 825"/>
                  <a:gd name="T105" fmla="*/ 482 h 801"/>
                  <a:gd name="T106" fmla="*/ 276 w 825"/>
                  <a:gd name="T107" fmla="*/ 438 h 801"/>
                  <a:gd name="T108" fmla="*/ 275 w 825"/>
                  <a:gd name="T109" fmla="*/ 0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25" h="801">
                    <a:moveTo>
                      <a:pt x="0" y="0"/>
                    </a:moveTo>
                    <a:lnTo>
                      <a:pt x="0" y="467"/>
                    </a:lnTo>
                    <a:lnTo>
                      <a:pt x="0" y="491"/>
                    </a:lnTo>
                    <a:lnTo>
                      <a:pt x="2" y="513"/>
                    </a:lnTo>
                    <a:lnTo>
                      <a:pt x="4" y="535"/>
                    </a:lnTo>
                    <a:lnTo>
                      <a:pt x="8" y="555"/>
                    </a:lnTo>
                    <a:lnTo>
                      <a:pt x="12" y="575"/>
                    </a:lnTo>
                    <a:lnTo>
                      <a:pt x="18" y="593"/>
                    </a:lnTo>
                    <a:lnTo>
                      <a:pt x="24" y="610"/>
                    </a:lnTo>
                    <a:lnTo>
                      <a:pt x="31" y="627"/>
                    </a:lnTo>
                    <a:lnTo>
                      <a:pt x="40" y="643"/>
                    </a:lnTo>
                    <a:lnTo>
                      <a:pt x="49" y="658"/>
                    </a:lnTo>
                    <a:lnTo>
                      <a:pt x="58" y="672"/>
                    </a:lnTo>
                    <a:lnTo>
                      <a:pt x="69" y="686"/>
                    </a:lnTo>
                    <a:lnTo>
                      <a:pt x="81" y="697"/>
                    </a:lnTo>
                    <a:lnTo>
                      <a:pt x="93" y="709"/>
                    </a:lnTo>
                    <a:lnTo>
                      <a:pt x="106" y="720"/>
                    </a:lnTo>
                    <a:lnTo>
                      <a:pt x="118" y="730"/>
                    </a:lnTo>
                    <a:lnTo>
                      <a:pt x="134" y="739"/>
                    </a:lnTo>
                    <a:lnTo>
                      <a:pt x="149" y="748"/>
                    </a:lnTo>
                    <a:lnTo>
                      <a:pt x="164" y="756"/>
                    </a:lnTo>
                    <a:lnTo>
                      <a:pt x="180" y="763"/>
                    </a:lnTo>
                    <a:lnTo>
                      <a:pt x="196" y="770"/>
                    </a:lnTo>
                    <a:lnTo>
                      <a:pt x="213" y="775"/>
                    </a:lnTo>
                    <a:lnTo>
                      <a:pt x="231" y="780"/>
                    </a:lnTo>
                    <a:lnTo>
                      <a:pt x="250" y="785"/>
                    </a:lnTo>
                    <a:lnTo>
                      <a:pt x="269" y="789"/>
                    </a:lnTo>
                    <a:lnTo>
                      <a:pt x="288" y="792"/>
                    </a:lnTo>
                    <a:lnTo>
                      <a:pt x="308" y="795"/>
                    </a:lnTo>
                    <a:lnTo>
                      <a:pt x="328" y="798"/>
                    </a:lnTo>
                    <a:lnTo>
                      <a:pt x="349" y="800"/>
                    </a:lnTo>
                    <a:lnTo>
                      <a:pt x="369" y="801"/>
                    </a:lnTo>
                    <a:lnTo>
                      <a:pt x="391" y="801"/>
                    </a:lnTo>
                    <a:lnTo>
                      <a:pt x="412" y="801"/>
                    </a:lnTo>
                    <a:lnTo>
                      <a:pt x="434" y="801"/>
                    </a:lnTo>
                    <a:lnTo>
                      <a:pt x="455" y="801"/>
                    </a:lnTo>
                    <a:lnTo>
                      <a:pt x="477" y="800"/>
                    </a:lnTo>
                    <a:lnTo>
                      <a:pt x="497" y="798"/>
                    </a:lnTo>
                    <a:lnTo>
                      <a:pt x="517" y="795"/>
                    </a:lnTo>
                    <a:lnTo>
                      <a:pt x="537" y="792"/>
                    </a:lnTo>
                    <a:lnTo>
                      <a:pt x="556" y="789"/>
                    </a:lnTo>
                    <a:lnTo>
                      <a:pt x="575" y="785"/>
                    </a:lnTo>
                    <a:lnTo>
                      <a:pt x="593" y="780"/>
                    </a:lnTo>
                    <a:lnTo>
                      <a:pt x="611" y="775"/>
                    </a:lnTo>
                    <a:lnTo>
                      <a:pt x="629" y="770"/>
                    </a:lnTo>
                    <a:lnTo>
                      <a:pt x="646" y="763"/>
                    </a:lnTo>
                    <a:lnTo>
                      <a:pt x="661" y="756"/>
                    </a:lnTo>
                    <a:lnTo>
                      <a:pt x="677" y="748"/>
                    </a:lnTo>
                    <a:lnTo>
                      <a:pt x="692" y="739"/>
                    </a:lnTo>
                    <a:lnTo>
                      <a:pt x="706" y="730"/>
                    </a:lnTo>
                    <a:lnTo>
                      <a:pt x="720" y="720"/>
                    </a:lnTo>
                    <a:lnTo>
                      <a:pt x="733" y="709"/>
                    </a:lnTo>
                    <a:lnTo>
                      <a:pt x="745" y="697"/>
                    </a:lnTo>
                    <a:lnTo>
                      <a:pt x="756" y="686"/>
                    </a:lnTo>
                    <a:lnTo>
                      <a:pt x="766" y="672"/>
                    </a:lnTo>
                    <a:lnTo>
                      <a:pt x="776" y="658"/>
                    </a:lnTo>
                    <a:lnTo>
                      <a:pt x="785" y="643"/>
                    </a:lnTo>
                    <a:lnTo>
                      <a:pt x="793" y="627"/>
                    </a:lnTo>
                    <a:lnTo>
                      <a:pt x="801" y="610"/>
                    </a:lnTo>
                    <a:lnTo>
                      <a:pt x="807" y="593"/>
                    </a:lnTo>
                    <a:lnTo>
                      <a:pt x="813" y="575"/>
                    </a:lnTo>
                    <a:lnTo>
                      <a:pt x="817" y="555"/>
                    </a:lnTo>
                    <a:lnTo>
                      <a:pt x="820" y="535"/>
                    </a:lnTo>
                    <a:lnTo>
                      <a:pt x="823" y="513"/>
                    </a:lnTo>
                    <a:lnTo>
                      <a:pt x="824" y="491"/>
                    </a:lnTo>
                    <a:lnTo>
                      <a:pt x="825" y="467"/>
                    </a:lnTo>
                    <a:lnTo>
                      <a:pt x="825" y="0"/>
                    </a:lnTo>
                    <a:lnTo>
                      <a:pt x="550" y="0"/>
                    </a:lnTo>
                    <a:lnTo>
                      <a:pt x="550" y="414"/>
                    </a:lnTo>
                    <a:lnTo>
                      <a:pt x="550" y="438"/>
                    </a:lnTo>
                    <a:lnTo>
                      <a:pt x="548" y="461"/>
                    </a:lnTo>
                    <a:lnTo>
                      <a:pt x="545" y="482"/>
                    </a:lnTo>
                    <a:lnTo>
                      <a:pt x="539" y="502"/>
                    </a:lnTo>
                    <a:lnTo>
                      <a:pt x="536" y="510"/>
                    </a:lnTo>
                    <a:lnTo>
                      <a:pt x="533" y="520"/>
                    </a:lnTo>
                    <a:lnTo>
                      <a:pt x="528" y="527"/>
                    </a:lnTo>
                    <a:lnTo>
                      <a:pt x="524" y="535"/>
                    </a:lnTo>
                    <a:lnTo>
                      <a:pt x="519" y="542"/>
                    </a:lnTo>
                    <a:lnTo>
                      <a:pt x="512" y="549"/>
                    </a:lnTo>
                    <a:lnTo>
                      <a:pt x="506" y="555"/>
                    </a:lnTo>
                    <a:lnTo>
                      <a:pt x="498" y="561"/>
                    </a:lnTo>
                    <a:lnTo>
                      <a:pt x="491" y="565"/>
                    </a:lnTo>
                    <a:lnTo>
                      <a:pt x="482" y="569"/>
                    </a:lnTo>
                    <a:lnTo>
                      <a:pt x="473" y="574"/>
                    </a:lnTo>
                    <a:lnTo>
                      <a:pt x="462" y="577"/>
                    </a:lnTo>
                    <a:lnTo>
                      <a:pt x="451" y="579"/>
                    </a:lnTo>
                    <a:lnTo>
                      <a:pt x="439" y="580"/>
                    </a:lnTo>
                    <a:lnTo>
                      <a:pt x="426" y="581"/>
                    </a:lnTo>
                    <a:lnTo>
                      <a:pt x="412" y="582"/>
                    </a:lnTo>
                    <a:lnTo>
                      <a:pt x="399" y="581"/>
                    </a:lnTo>
                    <a:lnTo>
                      <a:pt x="386" y="580"/>
                    </a:lnTo>
                    <a:lnTo>
                      <a:pt x="375" y="579"/>
                    </a:lnTo>
                    <a:lnTo>
                      <a:pt x="363" y="577"/>
                    </a:lnTo>
                    <a:lnTo>
                      <a:pt x="353" y="574"/>
                    </a:lnTo>
                    <a:lnTo>
                      <a:pt x="343" y="569"/>
                    </a:lnTo>
                    <a:lnTo>
                      <a:pt x="335" y="565"/>
                    </a:lnTo>
                    <a:lnTo>
                      <a:pt x="326" y="561"/>
                    </a:lnTo>
                    <a:lnTo>
                      <a:pt x="319" y="555"/>
                    </a:lnTo>
                    <a:lnTo>
                      <a:pt x="312" y="549"/>
                    </a:lnTo>
                    <a:lnTo>
                      <a:pt x="307" y="542"/>
                    </a:lnTo>
                    <a:lnTo>
                      <a:pt x="301" y="535"/>
                    </a:lnTo>
                    <a:lnTo>
                      <a:pt x="296" y="527"/>
                    </a:lnTo>
                    <a:lnTo>
                      <a:pt x="292" y="520"/>
                    </a:lnTo>
                    <a:lnTo>
                      <a:pt x="288" y="510"/>
                    </a:lnTo>
                    <a:lnTo>
                      <a:pt x="285" y="502"/>
                    </a:lnTo>
                    <a:lnTo>
                      <a:pt x="281" y="482"/>
                    </a:lnTo>
                    <a:lnTo>
                      <a:pt x="277" y="461"/>
                    </a:lnTo>
                    <a:lnTo>
                      <a:pt x="276" y="438"/>
                    </a:lnTo>
                    <a:lnTo>
                      <a:pt x="275" y="414"/>
                    </a:lnTo>
                    <a:lnTo>
                      <a:pt x="27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59" name="Freeform 46"/>
              <p:cNvSpPr>
                <a:spLocks/>
              </p:cNvSpPr>
              <p:nvPr userDrawn="1"/>
            </p:nvSpPr>
            <p:spPr bwMode="auto">
              <a:xfrm>
                <a:off x="7373938" y="4321175"/>
                <a:ext cx="61912" cy="63500"/>
              </a:xfrm>
              <a:custGeom>
                <a:avLst/>
                <a:gdLst>
                  <a:gd name="T0" fmla="*/ 165 w 354"/>
                  <a:gd name="T1" fmla="*/ 1 h 354"/>
                  <a:gd name="T2" fmla="*/ 141 w 354"/>
                  <a:gd name="T3" fmla="*/ 3 h 354"/>
                  <a:gd name="T4" fmla="*/ 120 w 354"/>
                  <a:gd name="T5" fmla="*/ 10 h 354"/>
                  <a:gd name="T6" fmla="*/ 98 w 354"/>
                  <a:gd name="T7" fmla="*/ 18 h 354"/>
                  <a:gd name="T8" fmla="*/ 79 w 354"/>
                  <a:gd name="T9" fmla="*/ 30 h 354"/>
                  <a:gd name="T10" fmla="*/ 61 w 354"/>
                  <a:gd name="T11" fmla="*/ 44 h 354"/>
                  <a:gd name="T12" fmla="*/ 44 w 354"/>
                  <a:gd name="T13" fmla="*/ 60 h 354"/>
                  <a:gd name="T14" fmla="*/ 30 w 354"/>
                  <a:gd name="T15" fmla="*/ 78 h 354"/>
                  <a:gd name="T16" fmla="*/ 20 w 354"/>
                  <a:gd name="T17" fmla="*/ 98 h 354"/>
                  <a:gd name="T18" fmla="*/ 10 w 354"/>
                  <a:gd name="T19" fmla="*/ 118 h 354"/>
                  <a:gd name="T20" fmla="*/ 5 w 354"/>
                  <a:gd name="T21" fmla="*/ 141 h 354"/>
                  <a:gd name="T22" fmla="*/ 1 w 354"/>
                  <a:gd name="T23" fmla="*/ 165 h 354"/>
                  <a:gd name="T24" fmla="*/ 1 w 354"/>
                  <a:gd name="T25" fmla="*/ 189 h 354"/>
                  <a:gd name="T26" fmla="*/ 5 w 354"/>
                  <a:gd name="T27" fmla="*/ 212 h 354"/>
                  <a:gd name="T28" fmla="*/ 10 w 354"/>
                  <a:gd name="T29" fmla="*/ 235 h 354"/>
                  <a:gd name="T30" fmla="*/ 20 w 354"/>
                  <a:gd name="T31" fmla="*/ 256 h 354"/>
                  <a:gd name="T32" fmla="*/ 30 w 354"/>
                  <a:gd name="T33" fmla="*/ 276 h 354"/>
                  <a:gd name="T34" fmla="*/ 44 w 354"/>
                  <a:gd name="T35" fmla="*/ 294 h 354"/>
                  <a:gd name="T36" fmla="*/ 61 w 354"/>
                  <a:gd name="T37" fmla="*/ 309 h 354"/>
                  <a:gd name="T38" fmla="*/ 79 w 354"/>
                  <a:gd name="T39" fmla="*/ 323 h 354"/>
                  <a:gd name="T40" fmla="*/ 98 w 354"/>
                  <a:gd name="T41" fmla="*/ 335 h 354"/>
                  <a:gd name="T42" fmla="*/ 120 w 354"/>
                  <a:gd name="T43" fmla="*/ 345 h 354"/>
                  <a:gd name="T44" fmla="*/ 141 w 354"/>
                  <a:gd name="T45" fmla="*/ 350 h 354"/>
                  <a:gd name="T46" fmla="*/ 165 w 354"/>
                  <a:gd name="T47" fmla="*/ 353 h 354"/>
                  <a:gd name="T48" fmla="*/ 190 w 354"/>
                  <a:gd name="T49" fmla="*/ 353 h 354"/>
                  <a:gd name="T50" fmla="*/ 213 w 354"/>
                  <a:gd name="T51" fmla="*/ 350 h 354"/>
                  <a:gd name="T52" fmla="*/ 236 w 354"/>
                  <a:gd name="T53" fmla="*/ 345 h 354"/>
                  <a:gd name="T54" fmla="*/ 257 w 354"/>
                  <a:gd name="T55" fmla="*/ 335 h 354"/>
                  <a:gd name="T56" fmla="*/ 277 w 354"/>
                  <a:gd name="T57" fmla="*/ 323 h 354"/>
                  <a:gd name="T58" fmla="*/ 295 w 354"/>
                  <a:gd name="T59" fmla="*/ 309 h 354"/>
                  <a:gd name="T60" fmla="*/ 310 w 354"/>
                  <a:gd name="T61" fmla="*/ 294 h 354"/>
                  <a:gd name="T62" fmla="*/ 324 w 354"/>
                  <a:gd name="T63" fmla="*/ 276 h 354"/>
                  <a:gd name="T64" fmla="*/ 336 w 354"/>
                  <a:gd name="T65" fmla="*/ 256 h 354"/>
                  <a:gd name="T66" fmla="*/ 345 w 354"/>
                  <a:gd name="T67" fmla="*/ 235 h 354"/>
                  <a:gd name="T68" fmla="*/ 351 w 354"/>
                  <a:gd name="T69" fmla="*/ 212 h 354"/>
                  <a:gd name="T70" fmla="*/ 354 w 354"/>
                  <a:gd name="T71" fmla="*/ 189 h 354"/>
                  <a:gd name="T72" fmla="*/ 354 w 354"/>
                  <a:gd name="T73" fmla="*/ 165 h 354"/>
                  <a:gd name="T74" fmla="*/ 351 w 354"/>
                  <a:gd name="T75" fmla="*/ 141 h 354"/>
                  <a:gd name="T76" fmla="*/ 345 w 354"/>
                  <a:gd name="T77" fmla="*/ 118 h 354"/>
                  <a:gd name="T78" fmla="*/ 336 w 354"/>
                  <a:gd name="T79" fmla="*/ 98 h 354"/>
                  <a:gd name="T80" fmla="*/ 324 w 354"/>
                  <a:gd name="T81" fmla="*/ 78 h 354"/>
                  <a:gd name="T82" fmla="*/ 310 w 354"/>
                  <a:gd name="T83" fmla="*/ 60 h 354"/>
                  <a:gd name="T84" fmla="*/ 295 w 354"/>
                  <a:gd name="T85" fmla="*/ 44 h 354"/>
                  <a:gd name="T86" fmla="*/ 277 w 354"/>
                  <a:gd name="T87" fmla="*/ 30 h 354"/>
                  <a:gd name="T88" fmla="*/ 257 w 354"/>
                  <a:gd name="T89" fmla="*/ 18 h 354"/>
                  <a:gd name="T90" fmla="*/ 236 w 354"/>
                  <a:gd name="T91" fmla="*/ 10 h 354"/>
                  <a:gd name="T92" fmla="*/ 213 w 354"/>
                  <a:gd name="T93" fmla="*/ 3 h 354"/>
                  <a:gd name="T94" fmla="*/ 190 w 354"/>
                  <a:gd name="T95" fmla="*/ 1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4" h="354">
                    <a:moveTo>
                      <a:pt x="178" y="0"/>
                    </a:moveTo>
                    <a:lnTo>
                      <a:pt x="165" y="1"/>
                    </a:lnTo>
                    <a:lnTo>
                      <a:pt x="153" y="2"/>
                    </a:lnTo>
                    <a:lnTo>
                      <a:pt x="141" y="3"/>
                    </a:lnTo>
                    <a:lnTo>
                      <a:pt x="130" y="6"/>
                    </a:lnTo>
                    <a:lnTo>
                      <a:pt x="120" y="10"/>
                    </a:lnTo>
                    <a:lnTo>
                      <a:pt x="109" y="14"/>
                    </a:lnTo>
                    <a:lnTo>
                      <a:pt x="98" y="18"/>
                    </a:lnTo>
                    <a:lnTo>
                      <a:pt x="88" y="24"/>
                    </a:lnTo>
                    <a:lnTo>
                      <a:pt x="79" y="30"/>
                    </a:lnTo>
                    <a:lnTo>
                      <a:pt x="69" y="37"/>
                    </a:lnTo>
                    <a:lnTo>
                      <a:pt x="61" y="44"/>
                    </a:lnTo>
                    <a:lnTo>
                      <a:pt x="52" y="52"/>
                    </a:lnTo>
                    <a:lnTo>
                      <a:pt x="44" y="60"/>
                    </a:lnTo>
                    <a:lnTo>
                      <a:pt x="38" y="69"/>
                    </a:lnTo>
                    <a:lnTo>
                      <a:pt x="30" y="78"/>
                    </a:lnTo>
                    <a:lnTo>
                      <a:pt x="25" y="87"/>
                    </a:lnTo>
                    <a:lnTo>
                      <a:pt x="20" y="98"/>
                    </a:lnTo>
                    <a:lnTo>
                      <a:pt x="14" y="108"/>
                    </a:lnTo>
                    <a:lnTo>
                      <a:pt x="10" y="118"/>
                    </a:lnTo>
                    <a:lnTo>
                      <a:pt x="7" y="130"/>
                    </a:lnTo>
                    <a:lnTo>
                      <a:pt x="5" y="141"/>
                    </a:lnTo>
                    <a:lnTo>
                      <a:pt x="2" y="153"/>
                    </a:lnTo>
                    <a:lnTo>
                      <a:pt x="1" y="165"/>
                    </a:lnTo>
                    <a:lnTo>
                      <a:pt x="0" y="177"/>
                    </a:lnTo>
                    <a:lnTo>
                      <a:pt x="1" y="189"/>
                    </a:lnTo>
                    <a:lnTo>
                      <a:pt x="2" y="201"/>
                    </a:lnTo>
                    <a:lnTo>
                      <a:pt x="5" y="212"/>
                    </a:lnTo>
                    <a:lnTo>
                      <a:pt x="7" y="224"/>
                    </a:lnTo>
                    <a:lnTo>
                      <a:pt x="10" y="235"/>
                    </a:lnTo>
                    <a:lnTo>
                      <a:pt x="14" y="245"/>
                    </a:lnTo>
                    <a:lnTo>
                      <a:pt x="20" y="256"/>
                    </a:lnTo>
                    <a:lnTo>
                      <a:pt x="25" y="266"/>
                    </a:lnTo>
                    <a:lnTo>
                      <a:pt x="30" y="276"/>
                    </a:lnTo>
                    <a:lnTo>
                      <a:pt x="38" y="285"/>
                    </a:lnTo>
                    <a:lnTo>
                      <a:pt x="44" y="294"/>
                    </a:lnTo>
                    <a:lnTo>
                      <a:pt x="52" y="301"/>
                    </a:lnTo>
                    <a:lnTo>
                      <a:pt x="61" y="309"/>
                    </a:lnTo>
                    <a:lnTo>
                      <a:pt x="69" y="317"/>
                    </a:lnTo>
                    <a:lnTo>
                      <a:pt x="79" y="323"/>
                    </a:lnTo>
                    <a:lnTo>
                      <a:pt x="88" y="329"/>
                    </a:lnTo>
                    <a:lnTo>
                      <a:pt x="98" y="335"/>
                    </a:lnTo>
                    <a:lnTo>
                      <a:pt x="109" y="340"/>
                    </a:lnTo>
                    <a:lnTo>
                      <a:pt x="120" y="345"/>
                    </a:lnTo>
                    <a:lnTo>
                      <a:pt x="130" y="348"/>
                    </a:lnTo>
                    <a:lnTo>
                      <a:pt x="141" y="350"/>
                    </a:lnTo>
                    <a:lnTo>
                      <a:pt x="153" y="352"/>
                    </a:lnTo>
                    <a:lnTo>
                      <a:pt x="165" y="353"/>
                    </a:lnTo>
                    <a:lnTo>
                      <a:pt x="178" y="354"/>
                    </a:lnTo>
                    <a:lnTo>
                      <a:pt x="190" y="353"/>
                    </a:lnTo>
                    <a:lnTo>
                      <a:pt x="201" y="352"/>
                    </a:lnTo>
                    <a:lnTo>
                      <a:pt x="213" y="350"/>
                    </a:lnTo>
                    <a:lnTo>
                      <a:pt x="225" y="348"/>
                    </a:lnTo>
                    <a:lnTo>
                      <a:pt x="236" y="345"/>
                    </a:lnTo>
                    <a:lnTo>
                      <a:pt x="247" y="340"/>
                    </a:lnTo>
                    <a:lnTo>
                      <a:pt x="257" y="335"/>
                    </a:lnTo>
                    <a:lnTo>
                      <a:pt x="267" y="329"/>
                    </a:lnTo>
                    <a:lnTo>
                      <a:pt x="277" y="323"/>
                    </a:lnTo>
                    <a:lnTo>
                      <a:pt x="286" y="317"/>
                    </a:lnTo>
                    <a:lnTo>
                      <a:pt x="295" y="309"/>
                    </a:lnTo>
                    <a:lnTo>
                      <a:pt x="303" y="301"/>
                    </a:lnTo>
                    <a:lnTo>
                      <a:pt x="310" y="294"/>
                    </a:lnTo>
                    <a:lnTo>
                      <a:pt x="318" y="285"/>
                    </a:lnTo>
                    <a:lnTo>
                      <a:pt x="324" y="276"/>
                    </a:lnTo>
                    <a:lnTo>
                      <a:pt x="331" y="266"/>
                    </a:lnTo>
                    <a:lnTo>
                      <a:pt x="336" y="256"/>
                    </a:lnTo>
                    <a:lnTo>
                      <a:pt x="340" y="245"/>
                    </a:lnTo>
                    <a:lnTo>
                      <a:pt x="345" y="235"/>
                    </a:lnTo>
                    <a:lnTo>
                      <a:pt x="348" y="224"/>
                    </a:lnTo>
                    <a:lnTo>
                      <a:pt x="351" y="212"/>
                    </a:lnTo>
                    <a:lnTo>
                      <a:pt x="353" y="201"/>
                    </a:lnTo>
                    <a:lnTo>
                      <a:pt x="354" y="189"/>
                    </a:lnTo>
                    <a:lnTo>
                      <a:pt x="354" y="177"/>
                    </a:lnTo>
                    <a:lnTo>
                      <a:pt x="354" y="165"/>
                    </a:lnTo>
                    <a:lnTo>
                      <a:pt x="353" y="153"/>
                    </a:lnTo>
                    <a:lnTo>
                      <a:pt x="351" y="141"/>
                    </a:lnTo>
                    <a:lnTo>
                      <a:pt x="348" y="130"/>
                    </a:lnTo>
                    <a:lnTo>
                      <a:pt x="345" y="118"/>
                    </a:lnTo>
                    <a:lnTo>
                      <a:pt x="340" y="108"/>
                    </a:lnTo>
                    <a:lnTo>
                      <a:pt x="336" y="98"/>
                    </a:lnTo>
                    <a:lnTo>
                      <a:pt x="331" y="87"/>
                    </a:lnTo>
                    <a:lnTo>
                      <a:pt x="324" y="78"/>
                    </a:lnTo>
                    <a:lnTo>
                      <a:pt x="318" y="69"/>
                    </a:lnTo>
                    <a:lnTo>
                      <a:pt x="310" y="60"/>
                    </a:lnTo>
                    <a:lnTo>
                      <a:pt x="303" y="52"/>
                    </a:lnTo>
                    <a:lnTo>
                      <a:pt x="295" y="44"/>
                    </a:lnTo>
                    <a:lnTo>
                      <a:pt x="286" y="37"/>
                    </a:lnTo>
                    <a:lnTo>
                      <a:pt x="277" y="30"/>
                    </a:lnTo>
                    <a:lnTo>
                      <a:pt x="267" y="24"/>
                    </a:lnTo>
                    <a:lnTo>
                      <a:pt x="257" y="18"/>
                    </a:lnTo>
                    <a:lnTo>
                      <a:pt x="247" y="14"/>
                    </a:lnTo>
                    <a:lnTo>
                      <a:pt x="236" y="10"/>
                    </a:lnTo>
                    <a:lnTo>
                      <a:pt x="225" y="6"/>
                    </a:lnTo>
                    <a:lnTo>
                      <a:pt x="213" y="3"/>
                    </a:lnTo>
                    <a:lnTo>
                      <a:pt x="201" y="2"/>
                    </a:lnTo>
                    <a:lnTo>
                      <a:pt x="190" y="1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0" name="Freeform 47"/>
              <p:cNvSpPr>
                <a:spLocks/>
              </p:cNvSpPr>
              <p:nvPr userDrawn="1"/>
            </p:nvSpPr>
            <p:spPr bwMode="auto">
              <a:xfrm>
                <a:off x="7459663" y="4232275"/>
                <a:ext cx="130175" cy="150813"/>
              </a:xfrm>
              <a:custGeom>
                <a:avLst/>
                <a:gdLst>
                  <a:gd name="T0" fmla="*/ 600 w 745"/>
                  <a:gd name="T1" fmla="*/ 705 h 850"/>
                  <a:gd name="T2" fmla="*/ 504 w 745"/>
                  <a:gd name="T3" fmla="*/ 782 h 850"/>
                  <a:gd name="T4" fmla="*/ 405 w 745"/>
                  <a:gd name="T5" fmla="*/ 829 h 850"/>
                  <a:gd name="T6" fmla="*/ 302 w 745"/>
                  <a:gd name="T7" fmla="*/ 849 h 850"/>
                  <a:gd name="T8" fmla="*/ 229 w 745"/>
                  <a:gd name="T9" fmla="*/ 847 h 850"/>
                  <a:gd name="T10" fmla="*/ 173 w 745"/>
                  <a:gd name="T11" fmla="*/ 836 h 850"/>
                  <a:gd name="T12" fmla="*/ 123 w 745"/>
                  <a:gd name="T13" fmla="*/ 815 h 850"/>
                  <a:gd name="T14" fmla="*/ 82 w 745"/>
                  <a:gd name="T15" fmla="*/ 785 h 850"/>
                  <a:gd name="T16" fmla="*/ 48 w 745"/>
                  <a:gd name="T17" fmla="*/ 747 h 850"/>
                  <a:gd name="T18" fmla="*/ 23 w 745"/>
                  <a:gd name="T19" fmla="*/ 703 h 850"/>
                  <a:gd name="T20" fmla="*/ 7 w 745"/>
                  <a:gd name="T21" fmla="*/ 653 h 850"/>
                  <a:gd name="T22" fmla="*/ 1 w 745"/>
                  <a:gd name="T23" fmla="*/ 596 h 850"/>
                  <a:gd name="T24" fmla="*/ 3 w 745"/>
                  <a:gd name="T25" fmla="*/ 528 h 850"/>
                  <a:gd name="T26" fmla="*/ 15 w 745"/>
                  <a:gd name="T27" fmla="*/ 459 h 850"/>
                  <a:gd name="T28" fmla="*/ 37 w 745"/>
                  <a:gd name="T29" fmla="*/ 390 h 850"/>
                  <a:gd name="T30" fmla="*/ 68 w 745"/>
                  <a:gd name="T31" fmla="*/ 322 h 850"/>
                  <a:gd name="T32" fmla="*/ 109 w 745"/>
                  <a:gd name="T33" fmla="*/ 255 h 850"/>
                  <a:gd name="T34" fmla="*/ 157 w 745"/>
                  <a:gd name="T35" fmla="*/ 196 h 850"/>
                  <a:gd name="T36" fmla="*/ 212 w 745"/>
                  <a:gd name="T37" fmla="*/ 143 h 850"/>
                  <a:gd name="T38" fmla="*/ 272 w 745"/>
                  <a:gd name="T39" fmla="*/ 96 h 850"/>
                  <a:gd name="T40" fmla="*/ 338 w 745"/>
                  <a:gd name="T41" fmla="*/ 56 h 850"/>
                  <a:gd name="T42" fmla="*/ 403 w 745"/>
                  <a:gd name="T43" fmla="*/ 27 h 850"/>
                  <a:gd name="T44" fmla="*/ 468 w 745"/>
                  <a:gd name="T45" fmla="*/ 9 h 850"/>
                  <a:gd name="T46" fmla="*/ 531 w 745"/>
                  <a:gd name="T47" fmla="*/ 1 h 850"/>
                  <a:gd name="T48" fmla="*/ 615 w 745"/>
                  <a:gd name="T49" fmla="*/ 7 h 850"/>
                  <a:gd name="T50" fmla="*/ 683 w 745"/>
                  <a:gd name="T51" fmla="*/ 32 h 850"/>
                  <a:gd name="T52" fmla="*/ 726 w 745"/>
                  <a:gd name="T53" fmla="*/ 75 h 850"/>
                  <a:gd name="T54" fmla="*/ 745 w 745"/>
                  <a:gd name="T55" fmla="*/ 129 h 850"/>
                  <a:gd name="T56" fmla="*/ 741 w 745"/>
                  <a:gd name="T57" fmla="*/ 184 h 850"/>
                  <a:gd name="T58" fmla="*/ 720 w 745"/>
                  <a:gd name="T59" fmla="*/ 231 h 850"/>
                  <a:gd name="T60" fmla="*/ 690 w 745"/>
                  <a:gd name="T61" fmla="*/ 260 h 850"/>
                  <a:gd name="T62" fmla="*/ 657 w 745"/>
                  <a:gd name="T63" fmla="*/ 271 h 850"/>
                  <a:gd name="T64" fmla="*/ 628 w 745"/>
                  <a:gd name="T65" fmla="*/ 269 h 850"/>
                  <a:gd name="T66" fmla="*/ 605 w 745"/>
                  <a:gd name="T67" fmla="*/ 257 h 850"/>
                  <a:gd name="T68" fmla="*/ 589 w 745"/>
                  <a:gd name="T69" fmla="*/ 239 h 850"/>
                  <a:gd name="T70" fmla="*/ 582 w 745"/>
                  <a:gd name="T71" fmla="*/ 214 h 850"/>
                  <a:gd name="T72" fmla="*/ 586 w 745"/>
                  <a:gd name="T73" fmla="*/ 183 h 850"/>
                  <a:gd name="T74" fmla="*/ 608 w 745"/>
                  <a:gd name="T75" fmla="*/ 151 h 850"/>
                  <a:gd name="T76" fmla="*/ 640 w 745"/>
                  <a:gd name="T77" fmla="*/ 116 h 850"/>
                  <a:gd name="T78" fmla="*/ 647 w 745"/>
                  <a:gd name="T79" fmla="*/ 87 h 850"/>
                  <a:gd name="T80" fmla="*/ 641 w 745"/>
                  <a:gd name="T81" fmla="*/ 70 h 850"/>
                  <a:gd name="T82" fmla="*/ 624 w 745"/>
                  <a:gd name="T83" fmla="*/ 55 h 850"/>
                  <a:gd name="T84" fmla="*/ 589 w 745"/>
                  <a:gd name="T85" fmla="*/ 44 h 850"/>
                  <a:gd name="T86" fmla="*/ 533 w 745"/>
                  <a:gd name="T87" fmla="*/ 42 h 850"/>
                  <a:gd name="T88" fmla="*/ 444 w 745"/>
                  <a:gd name="T89" fmla="*/ 66 h 850"/>
                  <a:gd name="T90" fmla="*/ 357 w 745"/>
                  <a:gd name="T91" fmla="*/ 122 h 850"/>
                  <a:gd name="T92" fmla="*/ 278 w 745"/>
                  <a:gd name="T93" fmla="*/ 205 h 850"/>
                  <a:gd name="T94" fmla="*/ 211 w 745"/>
                  <a:gd name="T95" fmla="*/ 319 h 850"/>
                  <a:gd name="T96" fmla="*/ 177 w 745"/>
                  <a:gd name="T97" fmla="*/ 407 h 850"/>
                  <a:gd name="T98" fmla="*/ 161 w 745"/>
                  <a:gd name="T99" fmla="*/ 477 h 850"/>
                  <a:gd name="T100" fmla="*/ 153 w 745"/>
                  <a:gd name="T101" fmla="*/ 548 h 850"/>
                  <a:gd name="T102" fmla="*/ 161 w 745"/>
                  <a:gd name="T103" fmla="*/ 630 h 850"/>
                  <a:gd name="T104" fmla="*/ 194 w 745"/>
                  <a:gd name="T105" fmla="*/ 699 h 850"/>
                  <a:gd name="T106" fmla="*/ 251 w 745"/>
                  <a:gd name="T107" fmla="*/ 746 h 850"/>
                  <a:gd name="T108" fmla="*/ 329 w 745"/>
                  <a:gd name="T109" fmla="*/ 767 h 850"/>
                  <a:gd name="T110" fmla="*/ 403 w 745"/>
                  <a:gd name="T111" fmla="*/ 762 h 850"/>
                  <a:gd name="T112" fmla="*/ 473 w 745"/>
                  <a:gd name="T113" fmla="*/ 741 h 850"/>
                  <a:gd name="T114" fmla="*/ 544 w 745"/>
                  <a:gd name="T115" fmla="*/ 698 h 850"/>
                  <a:gd name="T116" fmla="*/ 624 w 745"/>
                  <a:gd name="T117" fmla="*/ 627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45" h="850">
                    <a:moveTo>
                      <a:pt x="671" y="628"/>
                    </a:moveTo>
                    <a:lnTo>
                      <a:pt x="647" y="656"/>
                    </a:lnTo>
                    <a:lnTo>
                      <a:pt x="624" y="682"/>
                    </a:lnTo>
                    <a:lnTo>
                      <a:pt x="600" y="705"/>
                    </a:lnTo>
                    <a:lnTo>
                      <a:pt x="576" y="728"/>
                    </a:lnTo>
                    <a:lnTo>
                      <a:pt x="552" y="747"/>
                    </a:lnTo>
                    <a:lnTo>
                      <a:pt x="528" y="766"/>
                    </a:lnTo>
                    <a:lnTo>
                      <a:pt x="504" y="782"/>
                    </a:lnTo>
                    <a:lnTo>
                      <a:pt x="480" y="796"/>
                    </a:lnTo>
                    <a:lnTo>
                      <a:pt x="455" y="809"/>
                    </a:lnTo>
                    <a:lnTo>
                      <a:pt x="431" y="819"/>
                    </a:lnTo>
                    <a:lnTo>
                      <a:pt x="405" y="829"/>
                    </a:lnTo>
                    <a:lnTo>
                      <a:pt x="381" y="837"/>
                    </a:lnTo>
                    <a:lnTo>
                      <a:pt x="355" y="842"/>
                    </a:lnTo>
                    <a:lnTo>
                      <a:pt x="328" y="846"/>
                    </a:lnTo>
                    <a:lnTo>
                      <a:pt x="302" y="849"/>
                    </a:lnTo>
                    <a:lnTo>
                      <a:pt x="275" y="850"/>
                    </a:lnTo>
                    <a:lnTo>
                      <a:pt x="259" y="850"/>
                    </a:lnTo>
                    <a:lnTo>
                      <a:pt x="244" y="849"/>
                    </a:lnTo>
                    <a:lnTo>
                      <a:pt x="229" y="847"/>
                    </a:lnTo>
                    <a:lnTo>
                      <a:pt x="214" y="845"/>
                    </a:lnTo>
                    <a:lnTo>
                      <a:pt x="200" y="842"/>
                    </a:lnTo>
                    <a:lnTo>
                      <a:pt x="186" y="839"/>
                    </a:lnTo>
                    <a:lnTo>
                      <a:pt x="173" y="836"/>
                    </a:lnTo>
                    <a:lnTo>
                      <a:pt x="160" y="831"/>
                    </a:lnTo>
                    <a:lnTo>
                      <a:pt x="147" y="826"/>
                    </a:lnTo>
                    <a:lnTo>
                      <a:pt x="135" y="821"/>
                    </a:lnTo>
                    <a:lnTo>
                      <a:pt x="123" y="815"/>
                    </a:lnTo>
                    <a:lnTo>
                      <a:pt x="113" y="809"/>
                    </a:lnTo>
                    <a:lnTo>
                      <a:pt x="102" y="801"/>
                    </a:lnTo>
                    <a:lnTo>
                      <a:pt x="92" y="794"/>
                    </a:lnTo>
                    <a:lnTo>
                      <a:pt x="82" y="785"/>
                    </a:lnTo>
                    <a:lnTo>
                      <a:pt x="73" y="776"/>
                    </a:lnTo>
                    <a:lnTo>
                      <a:pt x="64" y="767"/>
                    </a:lnTo>
                    <a:lnTo>
                      <a:pt x="56" y="757"/>
                    </a:lnTo>
                    <a:lnTo>
                      <a:pt x="48" y="747"/>
                    </a:lnTo>
                    <a:lnTo>
                      <a:pt x="41" y="737"/>
                    </a:lnTo>
                    <a:lnTo>
                      <a:pt x="34" y="726"/>
                    </a:lnTo>
                    <a:lnTo>
                      <a:pt x="29" y="715"/>
                    </a:lnTo>
                    <a:lnTo>
                      <a:pt x="23" y="703"/>
                    </a:lnTo>
                    <a:lnTo>
                      <a:pt x="18" y="691"/>
                    </a:lnTo>
                    <a:lnTo>
                      <a:pt x="14" y="678"/>
                    </a:lnTo>
                    <a:lnTo>
                      <a:pt x="10" y="665"/>
                    </a:lnTo>
                    <a:lnTo>
                      <a:pt x="7" y="653"/>
                    </a:lnTo>
                    <a:lnTo>
                      <a:pt x="5" y="639"/>
                    </a:lnTo>
                    <a:lnTo>
                      <a:pt x="3" y="625"/>
                    </a:lnTo>
                    <a:lnTo>
                      <a:pt x="2" y="609"/>
                    </a:lnTo>
                    <a:lnTo>
                      <a:pt x="1" y="596"/>
                    </a:lnTo>
                    <a:lnTo>
                      <a:pt x="0" y="580"/>
                    </a:lnTo>
                    <a:lnTo>
                      <a:pt x="1" y="562"/>
                    </a:lnTo>
                    <a:lnTo>
                      <a:pt x="2" y="545"/>
                    </a:lnTo>
                    <a:lnTo>
                      <a:pt x="3" y="528"/>
                    </a:lnTo>
                    <a:lnTo>
                      <a:pt x="5" y="510"/>
                    </a:lnTo>
                    <a:lnTo>
                      <a:pt x="8" y="493"/>
                    </a:lnTo>
                    <a:lnTo>
                      <a:pt x="11" y="476"/>
                    </a:lnTo>
                    <a:lnTo>
                      <a:pt x="15" y="459"/>
                    </a:lnTo>
                    <a:lnTo>
                      <a:pt x="20" y="442"/>
                    </a:lnTo>
                    <a:lnTo>
                      <a:pt x="24" y="424"/>
                    </a:lnTo>
                    <a:lnTo>
                      <a:pt x="31" y="407"/>
                    </a:lnTo>
                    <a:lnTo>
                      <a:pt x="37" y="390"/>
                    </a:lnTo>
                    <a:lnTo>
                      <a:pt x="44" y="373"/>
                    </a:lnTo>
                    <a:lnTo>
                      <a:pt x="51" y="355"/>
                    </a:lnTo>
                    <a:lnTo>
                      <a:pt x="60" y="338"/>
                    </a:lnTo>
                    <a:lnTo>
                      <a:pt x="68" y="322"/>
                    </a:lnTo>
                    <a:lnTo>
                      <a:pt x="78" y="305"/>
                    </a:lnTo>
                    <a:lnTo>
                      <a:pt x="88" y="288"/>
                    </a:lnTo>
                    <a:lnTo>
                      <a:pt x="99" y="271"/>
                    </a:lnTo>
                    <a:lnTo>
                      <a:pt x="109" y="255"/>
                    </a:lnTo>
                    <a:lnTo>
                      <a:pt x="121" y="240"/>
                    </a:lnTo>
                    <a:lnTo>
                      <a:pt x="132" y="225"/>
                    </a:lnTo>
                    <a:lnTo>
                      <a:pt x="145" y="210"/>
                    </a:lnTo>
                    <a:lnTo>
                      <a:pt x="157" y="196"/>
                    </a:lnTo>
                    <a:lnTo>
                      <a:pt x="170" y="182"/>
                    </a:lnTo>
                    <a:lnTo>
                      <a:pt x="184" y="169"/>
                    </a:lnTo>
                    <a:lnTo>
                      <a:pt x="197" y="155"/>
                    </a:lnTo>
                    <a:lnTo>
                      <a:pt x="212" y="143"/>
                    </a:lnTo>
                    <a:lnTo>
                      <a:pt x="226" y="130"/>
                    </a:lnTo>
                    <a:lnTo>
                      <a:pt x="241" y="119"/>
                    </a:lnTo>
                    <a:lnTo>
                      <a:pt x="256" y="107"/>
                    </a:lnTo>
                    <a:lnTo>
                      <a:pt x="272" y="96"/>
                    </a:lnTo>
                    <a:lnTo>
                      <a:pt x="288" y="85"/>
                    </a:lnTo>
                    <a:lnTo>
                      <a:pt x="305" y="74"/>
                    </a:lnTo>
                    <a:lnTo>
                      <a:pt x="321" y="66"/>
                    </a:lnTo>
                    <a:lnTo>
                      <a:pt x="338" y="56"/>
                    </a:lnTo>
                    <a:lnTo>
                      <a:pt x="354" y="49"/>
                    </a:lnTo>
                    <a:lnTo>
                      <a:pt x="371" y="40"/>
                    </a:lnTo>
                    <a:lnTo>
                      <a:pt x="387" y="33"/>
                    </a:lnTo>
                    <a:lnTo>
                      <a:pt x="403" y="27"/>
                    </a:lnTo>
                    <a:lnTo>
                      <a:pt x="419" y="22"/>
                    </a:lnTo>
                    <a:lnTo>
                      <a:pt x="435" y="16"/>
                    </a:lnTo>
                    <a:lnTo>
                      <a:pt x="452" y="12"/>
                    </a:lnTo>
                    <a:lnTo>
                      <a:pt x="468" y="9"/>
                    </a:lnTo>
                    <a:lnTo>
                      <a:pt x="484" y="5"/>
                    </a:lnTo>
                    <a:lnTo>
                      <a:pt x="500" y="3"/>
                    </a:lnTo>
                    <a:lnTo>
                      <a:pt x="515" y="2"/>
                    </a:lnTo>
                    <a:lnTo>
                      <a:pt x="531" y="1"/>
                    </a:lnTo>
                    <a:lnTo>
                      <a:pt x="547" y="0"/>
                    </a:lnTo>
                    <a:lnTo>
                      <a:pt x="571" y="1"/>
                    </a:lnTo>
                    <a:lnTo>
                      <a:pt x="594" y="3"/>
                    </a:lnTo>
                    <a:lnTo>
                      <a:pt x="615" y="7"/>
                    </a:lnTo>
                    <a:lnTo>
                      <a:pt x="634" y="11"/>
                    </a:lnTo>
                    <a:lnTo>
                      <a:pt x="652" y="16"/>
                    </a:lnTo>
                    <a:lnTo>
                      <a:pt x="669" y="24"/>
                    </a:lnTo>
                    <a:lnTo>
                      <a:pt x="683" y="32"/>
                    </a:lnTo>
                    <a:lnTo>
                      <a:pt x="696" y="42"/>
                    </a:lnTo>
                    <a:lnTo>
                      <a:pt x="708" y="53"/>
                    </a:lnTo>
                    <a:lnTo>
                      <a:pt x="717" y="64"/>
                    </a:lnTo>
                    <a:lnTo>
                      <a:pt x="726" y="75"/>
                    </a:lnTo>
                    <a:lnTo>
                      <a:pt x="733" y="88"/>
                    </a:lnTo>
                    <a:lnTo>
                      <a:pt x="739" y="101"/>
                    </a:lnTo>
                    <a:lnTo>
                      <a:pt x="742" y="115"/>
                    </a:lnTo>
                    <a:lnTo>
                      <a:pt x="745" y="129"/>
                    </a:lnTo>
                    <a:lnTo>
                      <a:pt x="745" y="144"/>
                    </a:lnTo>
                    <a:lnTo>
                      <a:pt x="745" y="158"/>
                    </a:lnTo>
                    <a:lnTo>
                      <a:pt x="743" y="171"/>
                    </a:lnTo>
                    <a:lnTo>
                      <a:pt x="741" y="184"/>
                    </a:lnTo>
                    <a:lnTo>
                      <a:pt x="737" y="196"/>
                    </a:lnTo>
                    <a:lnTo>
                      <a:pt x="732" y="208"/>
                    </a:lnTo>
                    <a:lnTo>
                      <a:pt x="726" y="220"/>
                    </a:lnTo>
                    <a:lnTo>
                      <a:pt x="720" y="231"/>
                    </a:lnTo>
                    <a:lnTo>
                      <a:pt x="711" y="241"/>
                    </a:lnTo>
                    <a:lnTo>
                      <a:pt x="704" y="248"/>
                    </a:lnTo>
                    <a:lnTo>
                      <a:pt x="697" y="254"/>
                    </a:lnTo>
                    <a:lnTo>
                      <a:pt x="690" y="260"/>
                    </a:lnTo>
                    <a:lnTo>
                      <a:pt x="682" y="264"/>
                    </a:lnTo>
                    <a:lnTo>
                      <a:pt x="674" y="267"/>
                    </a:lnTo>
                    <a:lnTo>
                      <a:pt x="666" y="270"/>
                    </a:lnTo>
                    <a:lnTo>
                      <a:pt x="657" y="271"/>
                    </a:lnTo>
                    <a:lnTo>
                      <a:pt x="647" y="273"/>
                    </a:lnTo>
                    <a:lnTo>
                      <a:pt x="641" y="271"/>
                    </a:lnTo>
                    <a:lnTo>
                      <a:pt x="634" y="270"/>
                    </a:lnTo>
                    <a:lnTo>
                      <a:pt x="628" y="269"/>
                    </a:lnTo>
                    <a:lnTo>
                      <a:pt x="622" y="267"/>
                    </a:lnTo>
                    <a:lnTo>
                      <a:pt x="616" y="265"/>
                    </a:lnTo>
                    <a:lnTo>
                      <a:pt x="611" y="262"/>
                    </a:lnTo>
                    <a:lnTo>
                      <a:pt x="605" y="257"/>
                    </a:lnTo>
                    <a:lnTo>
                      <a:pt x="601" y="253"/>
                    </a:lnTo>
                    <a:lnTo>
                      <a:pt x="597" y="249"/>
                    </a:lnTo>
                    <a:lnTo>
                      <a:pt x="593" y="243"/>
                    </a:lnTo>
                    <a:lnTo>
                      <a:pt x="589" y="239"/>
                    </a:lnTo>
                    <a:lnTo>
                      <a:pt x="587" y="233"/>
                    </a:lnTo>
                    <a:lnTo>
                      <a:pt x="585" y="227"/>
                    </a:lnTo>
                    <a:lnTo>
                      <a:pt x="583" y="221"/>
                    </a:lnTo>
                    <a:lnTo>
                      <a:pt x="582" y="214"/>
                    </a:lnTo>
                    <a:lnTo>
                      <a:pt x="582" y="208"/>
                    </a:lnTo>
                    <a:lnTo>
                      <a:pt x="583" y="199"/>
                    </a:lnTo>
                    <a:lnTo>
                      <a:pt x="584" y="192"/>
                    </a:lnTo>
                    <a:lnTo>
                      <a:pt x="586" y="183"/>
                    </a:lnTo>
                    <a:lnTo>
                      <a:pt x="589" y="176"/>
                    </a:lnTo>
                    <a:lnTo>
                      <a:pt x="594" y="168"/>
                    </a:lnTo>
                    <a:lnTo>
                      <a:pt x="599" y="159"/>
                    </a:lnTo>
                    <a:lnTo>
                      <a:pt x="608" y="151"/>
                    </a:lnTo>
                    <a:lnTo>
                      <a:pt x="617" y="141"/>
                    </a:lnTo>
                    <a:lnTo>
                      <a:pt x="627" y="131"/>
                    </a:lnTo>
                    <a:lnTo>
                      <a:pt x="634" y="123"/>
                    </a:lnTo>
                    <a:lnTo>
                      <a:pt x="640" y="116"/>
                    </a:lnTo>
                    <a:lnTo>
                      <a:pt x="643" y="111"/>
                    </a:lnTo>
                    <a:lnTo>
                      <a:pt x="646" y="101"/>
                    </a:lnTo>
                    <a:lnTo>
                      <a:pt x="647" y="92"/>
                    </a:lnTo>
                    <a:lnTo>
                      <a:pt x="647" y="87"/>
                    </a:lnTo>
                    <a:lnTo>
                      <a:pt x="646" y="83"/>
                    </a:lnTo>
                    <a:lnTo>
                      <a:pt x="645" y="79"/>
                    </a:lnTo>
                    <a:lnTo>
                      <a:pt x="643" y="74"/>
                    </a:lnTo>
                    <a:lnTo>
                      <a:pt x="641" y="70"/>
                    </a:lnTo>
                    <a:lnTo>
                      <a:pt x="638" y="67"/>
                    </a:lnTo>
                    <a:lnTo>
                      <a:pt x="634" y="64"/>
                    </a:lnTo>
                    <a:lnTo>
                      <a:pt x="630" y="59"/>
                    </a:lnTo>
                    <a:lnTo>
                      <a:pt x="624" y="55"/>
                    </a:lnTo>
                    <a:lnTo>
                      <a:pt x="616" y="52"/>
                    </a:lnTo>
                    <a:lnTo>
                      <a:pt x="608" y="49"/>
                    </a:lnTo>
                    <a:lnTo>
                      <a:pt x="599" y="46"/>
                    </a:lnTo>
                    <a:lnTo>
                      <a:pt x="589" y="44"/>
                    </a:lnTo>
                    <a:lnTo>
                      <a:pt x="579" y="42"/>
                    </a:lnTo>
                    <a:lnTo>
                      <a:pt x="568" y="42"/>
                    </a:lnTo>
                    <a:lnTo>
                      <a:pt x="556" y="41"/>
                    </a:lnTo>
                    <a:lnTo>
                      <a:pt x="533" y="42"/>
                    </a:lnTo>
                    <a:lnTo>
                      <a:pt x="511" y="45"/>
                    </a:lnTo>
                    <a:lnTo>
                      <a:pt x="488" y="51"/>
                    </a:lnTo>
                    <a:lnTo>
                      <a:pt x="467" y="57"/>
                    </a:lnTo>
                    <a:lnTo>
                      <a:pt x="444" y="66"/>
                    </a:lnTo>
                    <a:lnTo>
                      <a:pt x="423" y="77"/>
                    </a:lnTo>
                    <a:lnTo>
                      <a:pt x="400" y="89"/>
                    </a:lnTo>
                    <a:lnTo>
                      <a:pt x="378" y="105"/>
                    </a:lnTo>
                    <a:lnTo>
                      <a:pt x="357" y="122"/>
                    </a:lnTo>
                    <a:lnTo>
                      <a:pt x="336" y="139"/>
                    </a:lnTo>
                    <a:lnTo>
                      <a:pt x="316" y="159"/>
                    </a:lnTo>
                    <a:lnTo>
                      <a:pt x="297" y="181"/>
                    </a:lnTo>
                    <a:lnTo>
                      <a:pt x="278" y="205"/>
                    </a:lnTo>
                    <a:lnTo>
                      <a:pt x="261" y="229"/>
                    </a:lnTo>
                    <a:lnTo>
                      <a:pt x="244" y="255"/>
                    </a:lnTo>
                    <a:lnTo>
                      <a:pt x="229" y="284"/>
                    </a:lnTo>
                    <a:lnTo>
                      <a:pt x="211" y="319"/>
                    </a:lnTo>
                    <a:lnTo>
                      <a:pt x="195" y="354"/>
                    </a:lnTo>
                    <a:lnTo>
                      <a:pt x="189" y="372"/>
                    </a:lnTo>
                    <a:lnTo>
                      <a:pt x="183" y="390"/>
                    </a:lnTo>
                    <a:lnTo>
                      <a:pt x="177" y="407"/>
                    </a:lnTo>
                    <a:lnTo>
                      <a:pt x="172" y="424"/>
                    </a:lnTo>
                    <a:lnTo>
                      <a:pt x="167" y="443"/>
                    </a:lnTo>
                    <a:lnTo>
                      <a:pt x="164" y="460"/>
                    </a:lnTo>
                    <a:lnTo>
                      <a:pt x="161" y="477"/>
                    </a:lnTo>
                    <a:lnTo>
                      <a:pt x="158" y="495"/>
                    </a:lnTo>
                    <a:lnTo>
                      <a:pt x="156" y="513"/>
                    </a:lnTo>
                    <a:lnTo>
                      <a:pt x="155" y="530"/>
                    </a:lnTo>
                    <a:lnTo>
                      <a:pt x="153" y="548"/>
                    </a:lnTo>
                    <a:lnTo>
                      <a:pt x="153" y="565"/>
                    </a:lnTo>
                    <a:lnTo>
                      <a:pt x="155" y="588"/>
                    </a:lnTo>
                    <a:lnTo>
                      <a:pt x="157" y="609"/>
                    </a:lnTo>
                    <a:lnTo>
                      <a:pt x="161" y="630"/>
                    </a:lnTo>
                    <a:lnTo>
                      <a:pt x="166" y="648"/>
                    </a:lnTo>
                    <a:lnTo>
                      <a:pt x="174" y="667"/>
                    </a:lnTo>
                    <a:lnTo>
                      <a:pt x="184" y="683"/>
                    </a:lnTo>
                    <a:lnTo>
                      <a:pt x="194" y="699"/>
                    </a:lnTo>
                    <a:lnTo>
                      <a:pt x="206" y="713"/>
                    </a:lnTo>
                    <a:lnTo>
                      <a:pt x="220" y="726"/>
                    </a:lnTo>
                    <a:lnTo>
                      <a:pt x="235" y="737"/>
                    </a:lnTo>
                    <a:lnTo>
                      <a:pt x="251" y="746"/>
                    </a:lnTo>
                    <a:lnTo>
                      <a:pt x="269" y="754"/>
                    </a:lnTo>
                    <a:lnTo>
                      <a:pt x="288" y="760"/>
                    </a:lnTo>
                    <a:lnTo>
                      <a:pt x="307" y="765"/>
                    </a:lnTo>
                    <a:lnTo>
                      <a:pt x="329" y="767"/>
                    </a:lnTo>
                    <a:lnTo>
                      <a:pt x="350" y="768"/>
                    </a:lnTo>
                    <a:lnTo>
                      <a:pt x="369" y="767"/>
                    </a:lnTo>
                    <a:lnTo>
                      <a:pt x="386" y="766"/>
                    </a:lnTo>
                    <a:lnTo>
                      <a:pt x="403" y="762"/>
                    </a:lnTo>
                    <a:lnTo>
                      <a:pt x="420" y="758"/>
                    </a:lnTo>
                    <a:lnTo>
                      <a:pt x="439" y="754"/>
                    </a:lnTo>
                    <a:lnTo>
                      <a:pt x="456" y="747"/>
                    </a:lnTo>
                    <a:lnTo>
                      <a:pt x="473" y="741"/>
                    </a:lnTo>
                    <a:lnTo>
                      <a:pt x="490" y="732"/>
                    </a:lnTo>
                    <a:lnTo>
                      <a:pt x="508" y="723"/>
                    </a:lnTo>
                    <a:lnTo>
                      <a:pt x="526" y="711"/>
                    </a:lnTo>
                    <a:lnTo>
                      <a:pt x="544" y="698"/>
                    </a:lnTo>
                    <a:lnTo>
                      <a:pt x="563" y="683"/>
                    </a:lnTo>
                    <a:lnTo>
                      <a:pt x="583" y="665"/>
                    </a:lnTo>
                    <a:lnTo>
                      <a:pt x="603" y="647"/>
                    </a:lnTo>
                    <a:lnTo>
                      <a:pt x="624" y="627"/>
                    </a:lnTo>
                    <a:lnTo>
                      <a:pt x="645" y="604"/>
                    </a:lnTo>
                    <a:lnTo>
                      <a:pt x="671" y="6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  <p:sp>
            <p:nvSpPr>
              <p:cNvPr id="61" name="Freeform 48"/>
              <p:cNvSpPr>
                <a:spLocks/>
              </p:cNvSpPr>
              <p:nvPr userDrawn="1"/>
            </p:nvSpPr>
            <p:spPr bwMode="auto">
              <a:xfrm>
                <a:off x="7602538" y="4149725"/>
                <a:ext cx="146050" cy="233363"/>
              </a:xfrm>
              <a:custGeom>
                <a:avLst/>
                <a:gdLst>
                  <a:gd name="T0" fmla="*/ 296 w 822"/>
                  <a:gd name="T1" fmla="*/ 828 h 1323"/>
                  <a:gd name="T2" fmla="*/ 404 w 822"/>
                  <a:gd name="T3" fmla="*/ 680 h 1323"/>
                  <a:gd name="T4" fmla="*/ 491 w 822"/>
                  <a:gd name="T5" fmla="*/ 579 h 1323"/>
                  <a:gd name="T6" fmla="*/ 561 w 822"/>
                  <a:gd name="T7" fmla="*/ 519 h 1323"/>
                  <a:gd name="T8" fmla="*/ 617 w 822"/>
                  <a:gd name="T9" fmla="*/ 489 h 1323"/>
                  <a:gd name="T10" fmla="*/ 650 w 822"/>
                  <a:gd name="T11" fmla="*/ 478 h 1323"/>
                  <a:gd name="T12" fmla="*/ 683 w 822"/>
                  <a:gd name="T13" fmla="*/ 474 h 1323"/>
                  <a:gd name="T14" fmla="*/ 715 w 822"/>
                  <a:gd name="T15" fmla="*/ 475 h 1323"/>
                  <a:gd name="T16" fmla="*/ 743 w 822"/>
                  <a:gd name="T17" fmla="*/ 485 h 1323"/>
                  <a:gd name="T18" fmla="*/ 767 w 822"/>
                  <a:gd name="T19" fmla="*/ 503 h 1323"/>
                  <a:gd name="T20" fmla="*/ 784 w 822"/>
                  <a:gd name="T21" fmla="*/ 529 h 1323"/>
                  <a:gd name="T22" fmla="*/ 793 w 822"/>
                  <a:gd name="T23" fmla="*/ 560 h 1323"/>
                  <a:gd name="T24" fmla="*/ 796 w 822"/>
                  <a:gd name="T25" fmla="*/ 599 h 1323"/>
                  <a:gd name="T26" fmla="*/ 789 w 822"/>
                  <a:gd name="T27" fmla="*/ 651 h 1323"/>
                  <a:gd name="T28" fmla="*/ 776 w 822"/>
                  <a:gd name="T29" fmla="*/ 709 h 1323"/>
                  <a:gd name="T30" fmla="*/ 649 w 822"/>
                  <a:gd name="T31" fmla="*/ 1144 h 1323"/>
                  <a:gd name="T32" fmla="*/ 637 w 822"/>
                  <a:gd name="T33" fmla="*/ 1190 h 1323"/>
                  <a:gd name="T34" fmla="*/ 642 w 822"/>
                  <a:gd name="T35" fmla="*/ 1206 h 1323"/>
                  <a:gd name="T36" fmla="*/ 654 w 822"/>
                  <a:gd name="T37" fmla="*/ 1217 h 1323"/>
                  <a:gd name="T38" fmla="*/ 670 w 822"/>
                  <a:gd name="T39" fmla="*/ 1218 h 1323"/>
                  <a:gd name="T40" fmla="*/ 690 w 822"/>
                  <a:gd name="T41" fmla="*/ 1207 h 1323"/>
                  <a:gd name="T42" fmla="*/ 730 w 822"/>
                  <a:gd name="T43" fmla="*/ 1173 h 1323"/>
                  <a:gd name="T44" fmla="*/ 769 w 822"/>
                  <a:gd name="T45" fmla="*/ 1130 h 1323"/>
                  <a:gd name="T46" fmla="*/ 822 w 822"/>
                  <a:gd name="T47" fmla="*/ 1113 h 1323"/>
                  <a:gd name="T48" fmla="*/ 762 w 822"/>
                  <a:gd name="T49" fmla="*/ 1191 h 1323"/>
                  <a:gd name="T50" fmla="*/ 685 w 822"/>
                  <a:gd name="T51" fmla="*/ 1269 h 1323"/>
                  <a:gd name="T52" fmla="*/ 651 w 822"/>
                  <a:gd name="T53" fmla="*/ 1295 h 1323"/>
                  <a:gd name="T54" fmla="*/ 603 w 822"/>
                  <a:gd name="T55" fmla="*/ 1317 h 1323"/>
                  <a:gd name="T56" fmla="*/ 578 w 822"/>
                  <a:gd name="T57" fmla="*/ 1323 h 1323"/>
                  <a:gd name="T58" fmla="*/ 553 w 822"/>
                  <a:gd name="T59" fmla="*/ 1322 h 1323"/>
                  <a:gd name="T60" fmla="*/ 533 w 822"/>
                  <a:gd name="T61" fmla="*/ 1314 h 1323"/>
                  <a:gd name="T62" fmla="*/ 515 w 822"/>
                  <a:gd name="T63" fmla="*/ 1301 h 1323"/>
                  <a:gd name="T64" fmla="*/ 502 w 822"/>
                  <a:gd name="T65" fmla="*/ 1283 h 1323"/>
                  <a:gd name="T66" fmla="*/ 494 w 822"/>
                  <a:gd name="T67" fmla="*/ 1262 h 1323"/>
                  <a:gd name="T68" fmla="*/ 493 w 822"/>
                  <a:gd name="T69" fmla="*/ 1234 h 1323"/>
                  <a:gd name="T70" fmla="*/ 501 w 822"/>
                  <a:gd name="T71" fmla="*/ 1188 h 1323"/>
                  <a:gd name="T72" fmla="*/ 631 w 822"/>
                  <a:gd name="T73" fmla="*/ 730 h 1323"/>
                  <a:gd name="T74" fmla="*/ 649 w 822"/>
                  <a:gd name="T75" fmla="*/ 644 h 1323"/>
                  <a:gd name="T76" fmla="*/ 647 w 822"/>
                  <a:gd name="T77" fmla="*/ 606 h 1323"/>
                  <a:gd name="T78" fmla="*/ 633 w 822"/>
                  <a:gd name="T79" fmla="*/ 588 h 1323"/>
                  <a:gd name="T80" fmla="*/ 609 w 822"/>
                  <a:gd name="T81" fmla="*/ 582 h 1323"/>
                  <a:gd name="T82" fmla="*/ 588 w 822"/>
                  <a:gd name="T83" fmla="*/ 585 h 1323"/>
                  <a:gd name="T84" fmla="*/ 549 w 822"/>
                  <a:gd name="T85" fmla="*/ 602 h 1323"/>
                  <a:gd name="T86" fmla="*/ 500 w 822"/>
                  <a:gd name="T87" fmla="*/ 640 h 1323"/>
                  <a:gd name="T88" fmla="*/ 445 w 822"/>
                  <a:gd name="T89" fmla="*/ 697 h 1323"/>
                  <a:gd name="T90" fmla="*/ 398 w 822"/>
                  <a:gd name="T91" fmla="*/ 755 h 1323"/>
                  <a:gd name="T92" fmla="*/ 358 w 822"/>
                  <a:gd name="T93" fmla="*/ 817 h 1323"/>
                  <a:gd name="T94" fmla="*/ 289 w 822"/>
                  <a:gd name="T95" fmla="*/ 926 h 1323"/>
                  <a:gd name="T96" fmla="*/ 241 w 822"/>
                  <a:gd name="T97" fmla="*/ 1006 h 1323"/>
                  <a:gd name="T98" fmla="*/ 209 w 822"/>
                  <a:gd name="T99" fmla="*/ 1076 h 1323"/>
                  <a:gd name="T100" fmla="*/ 0 w 822"/>
                  <a:gd name="T101" fmla="*/ 1301 h 1323"/>
                  <a:gd name="T102" fmla="*/ 333 w 822"/>
                  <a:gd name="T103" fmla="*/ 136 h 1323"/>
                  <a:gd name="T104" fmla="*/ 329 w 822"/>
                  <a:gd name="T105" fmla="*/ 119 h 1323"/>
                  <a:gd name="T106" fmla="*/ 319 w 822"/>
                  <a:gd name="T107" fmla="*/ 104 h 1323"/>
                  <a:gd name="T108" fmla="*/ 304 w 822"/>
                  <a:gd name="T109" fmla="*/ 92 h 1323"/>
                  <a:gd name="T110" fmla="*/ 286 w 822"/>
                  <a:gd name="T111" fmla="*/ 83 h 1323"/>
                  <a:gd name="T112" fmla="*/ 266 w 822"/>
                  <a:gd name="T113" fmla="*/ 81 h 1323"/>
                  <a:gd name="T114" fmla="*/ 232 w 822"/>
                  <a:gd name="T115" fmla="*/ 84 h 1323"/>
                  <a:gd name="T116" fmla="*/ 196 w 822"/>
                  <a:gd name="T117" fmla="*/ 54 h 1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2" h="1323">
                    <a:moveTo>
                      <a:pt x="513" y="0"/>
                    </a:moveTo>
                    <a:lnTo>
                      <a:pt x="255" y="889"/>
                    </a:lnTo>
                    <a:lnTo>
                      <a:pt x="296" y="828"/>
                    </a:lnTo>
                    <a:lnTo>
                      <a:pt x="334" y="773"/>
                    </a:lnTo>
                    <a:lnTo>
                      <a:pt x="371" y="724"/>
                    </a:lnTo>
                    <a:lnTo>
                      <a:pt x="404" y="680"/>
                    </a:lnTo>
                    <a:lnTo>
                      <a:pt x="435" y="641"/>
                    </a:lnTo>
                    <a:lnTo>
                      <a:pt x="464" y="608"/>
                    </a:lnTo>
                    <a:lnTo>
                      <a:pt x="491" y="579"/>
                    </a:lnTo>
                    <a:lnTo>
                      <a:pt x="516" y="556"/>
                    </a:lnTo>
                    <a:lnTo>
                      <a:pt x="538" y="537"/>
                    </a:lnTo>
                    <a:lnTo>
                      <a:pt x="561" y="519"/>
                    </a:lnTo>
                    <a:lnTo>
                      <a:pt x="584" y="505"/>
                    </a:lnTo>
                    <a:lnTo>
                      <a:pt x="606" y="494"/>
                    </a:lnTo>
                    <a:lnTo>
                      <a:pt x="617" y="489"/>
                    </a:lnTo>
                    <a:lnTo>
                      <a:pt x="629" y="485"/>
                    </a:lnTo>
                    <a:lnTo>
                      <a:pt x="640" y="482"/>
                    </a:lnTo>
                    <a:lnTo>
                      <a:pt x="650" y="478"/>
                    </a:lnTo>
                    <a:lnTo>
                      <a:pt x="661" y="476"/>
                    </a:lnTo>
                    <a:lnTo>
                      <a:pt x="672" y="475"/>
                    </a:lnTo>
                    <a:lnTo>
                      <a:pt x="683" y="474"/>
                    </a:lnTo>
                    <a:lnTo>
                      <a:pt x="693" y="473"/>
                    </a:lnTo>
                    <a:lnTo>
                      <a:pt x="704" y="474"/>
                    </a:lnTo>
                    <a:lnTo>
                      <a:pt x="715" y="475"/>
                    </a:lnTo>
                    <a:lnTo>
                      <a:pt x="725" y="477"/>
                    </a:lnTo>
                    <a:lnTo>
                      <a:pt x="733" y="481"/>
                    </a:lnTo>
                    <a:lnTo>
                      <a:pt x="743" y="485"/>
                    </a:lnTo>
                    <a:lnTo>
                      <a:pt x="750" y="490"/>
                    </a:lnTo>
                    <a:lnTo>
                      <a:pt x="759" y="497"/>
                    </a:lnTo>
                    <a:lnTo>
                      <a:pt x="767" y="503"/>
                    </a:lnTo>
                    <a:lnTo>
                      <a:pt x="773" y="512"/>
                    </a:lnTo>
                    <a:lnTo>
                      <a:pt x="779" y="519"/>
                    </a:lnTo>
                    <a:lnTo>
                      <a:pt x="784" y="529"/>
                    </a:lnTo>
                    <a:lnTo>
                      <a:pt x="788" y="539"/>
                    </a:lnTo>
                    <a:lnTo>
                      <a:pt x="791" y="550"/>
                    </a:lnTo>
                    <a:lnTo>
                      <a:pt x="793" y="560"/>
                    </a:lnTo>
                    <a:lnTo>
                      <a:pt x="796" y="572"/>
                    </a:lnTo>
                    <a:lnTo>
                      <a:pt x="796" y="584"/>
                    </a:lnTo>
                    <a:lnTo>
                      <a:pt x="796" y="599"/>
                    </a:lnTo>
                    <a:lnTo>
                      <a:pt x="794" y="616"/>
                    </a:lnTo>
                    <a:lnTo>
                      <a:pt x="792" y="632"/>
                    </a:lnTo>
                    <a:lnTo>
                      <a:pt x="789" y="651"/>
                    </a:lnTo>
                    <a:lnTo>
                      <a:pt x="786" y="669"/>
                    </a:lnTo>
                    <a:lnTo>
                      <a:pt x="782" y="688"/>
                    </a:lnTo>
                    <a:lnTo>
                      <a:pt x="776" y="709"/>
                    </a:lnTo>
                    <a:lnTo>
                      <a:pt x="770" y="730"/>
                    </a:lnTo>
                    <a:lnTo>
                      <a:pt x="659" y="1113"/>
                    </a:lnTo>
                    <a:lnTo>
                      <a:pt x="649" y="1144"/>
                    </a:lnTo>
                    <a:lnTo>
                      <a:pt x="643" y="1168"/>
                    </a:lnTo>
                    <a:lnTo>
                      <a:pt x="638" y="1183"/>
                    </a:lnTo>
                    <a:lnTo>
                      <a:pt x="637" y="1190"/>
                    </a:lnTo>
                    <a:lnTo>
                      <a:pt x="638" y="1197"/>
                    </a:lnTo>
                    <a:lnTo>
                      <a:pt x="640" y="1202"/>
                    </a:lnTo>
                    <a:lnTo>
                      <a:pt x="642" y="1206"/>
                    </a:lnTo>
                    <a:lnTo>
                      <a:pt x="645" y="1211"/>
                    </a:lnTo>
                    <a:lnTo>
                      <a:pt x="649" y="1215"/>
                    </a:lnTo>
                    <a:lnTo>
                      <a:pt x="654" y="1217"/>
                    </a:lnTo>
                    <a:lnTo>
                      <a:pt x="658" y="1219"/>
                    </a:lnTo>
                    <a:lnTo>
                      <a:pt x="663" y="1219"/>
                    </a:lnTo>
                    <a:lnTo>
                      <a:pt x="670" y="1218"/>
                    </a:lnTo>
                    <a:lnTo>
                      <a:pt x="676" y="1216"/>
                    </a:lnTo>
                    <a:lnTo>
                      <a:pt x="683" y="1213"/>
                    </a:lnTo>
                    <a:lnTo>
                      <a:pt x="690" y="1207"/>
                    </a:lnTo>
                    <a:lnTo>
                      <a:pt x="703" y="1197"/>
                    </a:lnTo>
                    <a:lnTo>
                      <a:pt x="717" y="1186"/>
                    </a:lnTo>
                    <a:lnTo>
                      <a:pt x="730" y="1173"/>
                    </a:lnTo>
                    <a:lnTo>
                      <a:pt x="743" y="1159"/>
                    </a:lnTo>
                    <a:lnTo>
                      <a:pt x="756" y="1145"/>
                    </a:lnTo>
                    <a:lnTo>
                      <a:pt x="769" y="1130"/>
                    </a:lnTo>
                    <a:lnTo>
                      <a:pt x="780" y="1114"/>
                    </a:lnTo>
                    <a:lnTo>
                      <a:pt x="793" y="1096"/>
                    </a:lnTo>
                    <a:lnTo>
                      <a:pt x="822" y="1113"/>
                    </a:lnTo>
                    <a:lnTo>
                      <a:pt x="805" y="1138"/>
                    </a:lnTo>
                    <a:lnTo>
                      <a:pt x="785" y="1164"/>
                    </a:lnTo>
                    <a:lnTo>
                      <a:pt x="762" y="1191"/>
                    </a:lnTo>
                    <a:lnTo>
                      <a:pt x="735" y="1220"/>
                    </a:lnTo>
                    <a:lnTo>
                      <a:pt x="709" y="1246"/>
                    </a:lnTo>
                    <a:lnTo>
                      <a:pt x="685" y="1269"/>
                    </a:lnTo>
                    <a:lnTo>
                      <a:pt x="673" y="1278"/>
                    </a:lnTo>
                    <a:lnTo>
                      <a:pt x="661" y="1287"/>
                    </a:lnTo>
                    <a:lnTo>
                      <a:pt x="651" y="1295"/>
                    </a:lnTo>
                    <a:lnTo>
                      <a:pt x="641" y="1300"/>
                    </a:lnTo>
                    <a:lnTo>
                      <a:pt x="621" y="1310"/>
                    </a:lnTo>
                    <a:lnTo>
                      <a:pt x="603" y="1317"/>
                    </a:lnTo>
                    <a:lnTo>
                      <a:pt x="594" y="1319"/>
                    </a:lnTo>
                    <a:lnTo>
                      <a:pt x="586" y="1322"/>
                    </a:lnTo>
                    <a:lnTo>
                      <a:pt x="578" y="1323"/>
                    </a:lnTo>
                    <a:lnTo>
                      <a:pt x="570" y="1323"/>
                    </a:lnTo>
                    <a:lnTo>
                      <a:pt x="562" y="1323"/>
                    </a:lnTo>
                    <a:lnTo>
                      <a:pt x="553" y="1322"/>
                    </a:lnTo>
                    <a:lnTo>
                      <a:pt x="546" y="1319"/>
                    </a:lnTo>
                    <a:lnTo>
                      <a:pt x="539" y="1317"/>
                    </a:lnTo>
                    <a:lnTo>
                      <a:pt x="533" y="1314"/>
                    </a:lnTo>
                    <a:lnTo>
                      <a:pt x="527" y="1311"/>
                    </a:lnTo>
                    <a:lnTo>
                      <a:pt x="520" y="1306"/>
                    </a:lnTo>
                    <a:lnTo>
                      <a:pt x="515" y="1301"/>
                    </a:lnTo>
                    <a:lnTo>
                      <a:pt x="509" y="1296"/>
                    </a:lnTo>
                    <a:lnTo>
                      <a:pt x="505" y="1289"/>
                    </a:lnTo>
                    <a:lnTo>
                      <a:pt x="502" y="1283"/>
                    </a:lnTo>
                    <a:lnTo>
                      <a:pt x="499" y="1276"/>
                    </a:lnTo>
                    <a:lnTo>
                      <a:pt x="496" y="1270"/>
                    </a:lnTo>
                    <a:lnTo>
                      <a:pt x="494" y="1262"/>
                    </a:lnTo>
                    <a:lnTo>
                      <a:pt x="493" y="1254"/>
                    </a:lnTo>
                    <a:lnTo>
                      <a:pt x="493" y="1246"/>
                    </a:lnTo>
                    <a:lnTo>
                      <a:pt x="493" y="1234"/>
                    </a:lnTo>
                    <a:lnTo>
                      <a:pt x="495" y="1221"/>
                    </a:lnTo>
                    <a:lnTo>
                      <a:pt x="497" y="1206"/>
                    </a:lnTo>
                    <a:lnTo>
                      <a:pt x="501" y="1188"/>
                    </a:lnTo>
                    <a:lnTo>
                      <a:pt x="511" y="1146"/>
                    </a:lnTo>
                    <a:lnTo>
                      <a:pt x="525" y="1096"/>
                    </a:lnTo>
                    <a:lnTo>
                      <a:pt x="631" y="730"/>
                    </a:lnTo>
                    <a:lnTo>
                      <a:pt x="640" y="698"/>
                    </a:lnTo>
                    <a:lnTo>
                      <a:pt x="645" y="669"/>
                    </a:lnTo>
                    <a:lnTo>
                      <a:pt x="649" y="644"/>
                    </a:lnTo>
                    <a:lnTo>
                      <a:pt x="650" y="623"/>
                    </a:lnTo>
                    <a:lnTo>
                      <a:pt x="649" y="614"/>
                    </a:lnTo>
                    <a:lnTo>
                      <a:pt x="647" y="606"/>
                    </a:lnTo>
                    <a:lnTo>
                      <a:pt x="644" y="599"/>
                    </a:lnTo>
                    <a:lnTo>
                      <a:pt x="640" y="593"/>
                    </a:lnTo>
                    <a:lnTo>
                      <a:pt x="633" y="588"/>
                    </a:lnTo>
                    <a:lnTo>
                      <a:pt x="626" y="585"/>
                    </a:lnTo>
                    <a:lnTo>
                      <a:pt x="618" y="583"/>
                    </a:lnTo>
                    <a:lnTo>
                      <a:pt x="609" y="582"/>
                    </a:lnTo>
                    <a:lnTo>
                      <a:pt x="603" y="583"/>
                    </a:lnTo>
                    <a:lnTo>
                      <a:pt x="595" y="583"/>
                    </a:lnTo>
                    <a:lnTo>
                      <a:pt x="588" y="585"/>
                    </a:lnTo>
                    <a:lnTo>
                      <a:pt x="581" y="587"/>
                    </a:lnTo>
                    <a:lnTo>
                      <a:pt x="565" y="594"/>
                    </a:lnTo>
                    <a:lnTo>
                      <a:pt x="549" y="602"/>
                    </a:lnTo>
                    <a:lnTo>
                      <a:pt x="533" y="613"/>
                    </a:lnTo>
                    <a:lnTo>
                      <a:pt x="517" y="626"/>
                    </a:lnTo>
                    <a:lnTo>
                      <a:pt x="500" y="640"/>
                    </a:lnTo>
                    <a:lnTo>
                      <a:pt x="482" y="657"/>
                    </a:lnTo>
                    <a:lnTo>
                      <a:pt x="464" y="676"/>
                    </a:lnTo>
                    <a:lnTo>
                      <a:pt x="445" y="697"/>
                    </a:lnTo>
                    <a:lnTo>
                      <a:pt x="425" y="720"/>
                    </a:lnTo>
                    <a:lnTo>
                      <a:pt x="406" y="746"/>
                    </a:lnTo>
                    <a:lnTo>
                      <a:pt x="398" y="755"/>
                    </a:lnTo>
                    <a:lnTo>
                      <a:pt x="388" y="770"/>
                    </a:lnTo>
                    <a:lnTo>
                      <a:pt x="375" y="791"/>
                    </a:lnTo>
                    <a:lnTo>
                      <a:pt x="358" y="817"/>
                    </a:lnTo>
                    <a:lnTo>
                      <a:pt x="338" y="848"/>
                    </a:lnTo>
                    <a:lnTo>
                      <a:pt x="315" y="884"/>
                    </a:lnTo>
                    <a:lnTo>
                      <a:pt x="289" y="926"/>
                    </a:lnTo>
                    <a:lnTo>
                      <a:pt x="260" y="974"/>
                    </a:lnTo>
                    <a:lnTo>
                      <a:pt x="250" y="990"/>
                    </a:lnTo>
                    <a:lnTo>
                      <a:pt x="241" y="1006"/>
                    </a:lnTo>
                    <a:lnTo>
                      <a:pt x="233" y="1023"/>
                    </a:lnTo>
                    <a:lnTo>
                      <a:pt x="224" y="1041"/>
                    </a:lnTo>
                    <a:lnTo>
                      <a:pt x="209" y="1076"/>
                    </a:lnTo>
                    <a:lnTo>
                      <a:pt x="196" y="1113"/>
                    </a:lnTo>
                    <a:lnTo>
                      <a:pt x="138" y="1301"/>
                    </a:lnTo>
                    <a:lnTo>
                      <a:pt x="0" y="1301"/>
                    </a:lnTo>
                    <a:lnTo>
                      <a:pt x="302" y="255"/>
                    </a:lnTo>
                    <a:lnTo>
                      <a:pt x="334" y="142"/>
                    </a:lnTo>
                    <a:lnTo>
                      <a:pt x="333" y="136"/>
                    </a:lnTo>
                    <a:lnTo>
                      <a:pt x="332" y="130"/>
                    </a:lnTo>
                    <a:lnTo>
                      <a:pt x="331" y="124"/>
                    </a:lnTo>
                    <a:lnTo>
                      <a:pt x="329" y="119"/>
                    </a:lnTo>
                    <a:lnTo>
                      <a:pt x="325" y="114"/>
                    </a:lnTo>
                    <a:lnTo>
                      <a:pt x="322" y="109"/>
                    </a:lnTo>
                    <a:lnTo>
                      <a:pt x="319" y="104"/>
                    </a:lnTo>
                    <a:lnTo>
                      <a:pt x="313" y="100"/>
                    </a:lnTo>
                    <a:lnTo>
                      <a:pt x="309" y="95"/>
                    </a:lnTo>
                    <a:lnTo>
                      <a:pt x="304" y="92"/>
                    </a:lnTo>
                    <a:lnTo>
                      <a:pt x="297" y="89"/>
                    </a:lnTo>
                    <a:lnTo>
                      <a:pt x="292" y="86"/>
                    </a:lnTo>
                    <a:lnTo>
                      <a:pt x="286" y="83"/>
                    </a:lnTo>
                    <a:lnTo>
                      <a:pt x="279" y="82"/>
                    </a:lnTo>
                    <a:lnTo>
                      <a:pt x="273" y="81"/>
                    </a:lnTo>
                    <a:lnTo>
                      <a:pt x="266" y="81"/>
                    </a:lnTo>
                    <a:lnTo>
                      <a:pt x="256" y="81"/>
                    </a:lnTo>
                    <a:lnTo>
                      <a:pt x="245" y="82"/>
                    </a:lnTo>
                    <a:lnTo>
                      <a:pt x="232" y="84"/>
                    </a:lnTo>
                    <a:lnTo>
                      <a:pt x="216" y="87"/>
                    </a:lnTo>
                    <a:lnTo>
                      <a:pt x="196" y="90"/>
                    </a:lnTo>
                    <a:lnTo>
                      <a:pt x="196" y="54"/>
                    </a:lnTo>
                    <a:lnTo>
                      <a:pt x="51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CH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lang="de-CH" sz="28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86916"/>
            <a:ext cx="835317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200151"/>
            <a:ext cx="8353177" cy="3369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Textmasterformate durch Klicken bearbeiten</a:t>
            </a:r>
          </a:p>
          <a:p>
            <a:pPr lvl="1"/>
            <a:r>
              <a:rPr lang="de-CH" altLang="de-DE" dirty="0" smtClean="0"/>
              <a:t>Zweite Ebene</a:t>
            </a:r>
          </a:p>
          <a:p>
            <a:pPr lvl="2"/>
            <a:r>
              <a:rPr lang="de-CH" altLang="de-DE" dirty="0" smtClean="0"/>
              <a:t>Dritte Ebene</a:t>
            </a:r>
          </a:p>
          <a:p>
            <a:pPr lvl="3"/>
            <a:r>
              <a:rPr lang="de-CH" altLang="de-DE" dirty="0" smtClean="0"/>
              <a:t>Vierte Ebene</a:t>
            </a:r>
          </a:p>
          <a:p>
            <a:pPr lvl="4"/>
            <a:r>
              <a:rPr lang="de-CH" altLang="de-DE" dirty="0" smtClean="0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536" y="4786314"/>
            <a:ext cx="2809627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 dirty="0"/>
          </a:p>
        </p:txBody>
      </p:sp>
      <p:sp>
        <p:nvSpPr>
          <p:cNvPr id="2054" name="AutoShape 52"/>
          <p:cNvSpPr>
            <a:spLocks noChangeAspect="1" noChangeArrowheads="1" noTextEdit="1"/>
          </p:cNvSpPr>
          <p:nvPr/>
        </p:nvSpPr>
        <p:spPr bwMode="auto">
          <a:xfrm>
            <a:off x="4821241" y="4245769"/>
            <a:ext cx="4003675" cy="36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581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B2B2B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lang="de-CH" sz="28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Arial Black" pitchFamily="34" charset="0"/>
        <a:buChar char="&gt;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rrwahlen@lu.ch" TargetMode="External"/><Relationship Id="rId2" Type="http://schemas.openxmlformats.org/officeDocument/2006/relationships/hyperlink" Target="mailto:krwahlen-listenstimmen@lu.c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wahlen@lu.ch" TargetMode="External"/><Relationship Id="rId2" Type="http://schemas.openxmlformats.org/officeDocument/2006/relationships/hyperlink" Target="mailto:krwahlen-Resultat@lu.ch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ahlen.lu.ch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260227" y="1577245"/>
            <a:ext cx="7488237" cy="11025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 dirty="0" smtClean="0"/>
              <a:t>Informationsanlass Wahlen 2023</a:t>
            </a:r>
          </a:p>
        </p:txBody>
      </p:sp>
      <p:sp>
        <p:nvSpPr>
          <p:cNvPr id="25603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260227" y="2914650"/>
            <a:ext cx="7488237" cy="13144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 smtClean="0"/>
              <a:t>Neuerungen, wichtige Hinweise</a:t>
            </a:r>
          </a:p>
        </p:txBody>
      </p:sp>
      <p:sp>
        <p:nvSpPr>
          <p:cNvPr id="25604" name="Datumsplatzhalt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FCC00"/>
              </a:buClr>
              <a:buFont typeface="Arial Black" pitchFamily="34" charset="0"/>
              <a:buChar char="&gt;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CC00"/>
              </a:buClr>
              <a:buFont typeface="Arial Black" pitchFamily="34" charset="0"/>
              <a:buChar char="&gt;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CC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CC00"/>
              </a:buClr>
              <a:buFont typeface="Arial Black" pitchFamily="34" charset="0"/>
              <a:buChar char="&gt;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CC00"/>
              </a:buClr>
              <a:buFont typeface="Arial Black" pitchFamily="34" charset="0"/>
              <a:buChar char="&gt;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Arial Black" pitchFamily="34" charset="0"/>
              <a:buChar char="&gt;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Arial Black" pitchFamily="34" charset="0"/>
              <a:buChar char="&gt;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Arial Black" pitchFamily="34" charset="0"/>
              <a:buChar char="&gt;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Font typeface="Arial Black" pitchFamily="34" charset="0"/>
              <a:buChar char="&gt;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e-CH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013" y="0"/>
            <a:ext cx="779620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09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3200" dirty="0" smtClean="0"/>
              <a:t>Information Mail-Übermittlungen</a:t>
            </a:r>
            <a:endParaRPr lang="de-CH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11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607" y="1059582"/>
            <a:ext cx="7632464" cy="3369469"/>
          </a:xfrm>
        </p:spPr>
        <p:txBody>
          <a:bodyPr/>
          <a:lstStyle/>
          <a:p>
            <a:r>
              <a:rPr lang="de-CH" dirty="0" smtClean="0"/>
              <a:t>FTAPI </a:t>
            </a:r>
            <a:r>
              <a:rPr lang="de-CH" dirty="0" err="1" smtClean="0"/>
              <a:t>Secu-Rooms</a:t>
            </a:r>
            <a:r>
              <a:rPr lang="de-CH" dirty="0" smtClean="0"/>
              <a:t> wurde geprüft aber wird nicht eingesetzt</a:t>
            </a:r>
          </a:p>
          <a:p>
            <a:pPr marL="0" indent="0">
              <a:buNone/>
            </a:pPr>
            <a:endParaRPr lang="de-CH" sz="1000" dirty="0"/>
          </a:p>
          <a:p>
            <a:r>
              <a:rPr lang="de-CH" dirty="0" smtClean="0"/>
              <a:t>E-Mail löst Telefonmeldungen ab</a:t>
            </a:r>
          </a:p>
          <a:p>
            <a:pPr marL="457200" lvl="1" indent="0">
              <a:buNone/>
            </a:pPr>
            <a:endParaRPr lang="de-CH" sz="1000" dirty="0" smtClean="0"/>
          </a:p>
          <a:p>
            <a:pPr lvl="0"/>
            <a:r>
              <a:rPr lang="de-CH" dirty="0" smtClean="0">
                <a:solidFill>
                  <a:srgbClr val="000000"/>
                </a:solidFill>
              </a:rPr>
              <a:t>Eigene Mail-Adressen für jede Meldung</a:t>
            </a:r>
          </a:p>
          <a:p>
            <a:pPr marL="457200" lvl="1" indent="0">
              <a:buNone/>
            </a:pPr>
            <a:endParaRPr lang="de-CH" sz="1000" dirty="0"/>
          </a:p>
          <a:p>
            <a:pPr lvl="0"/>
            <a:r>
              <a:rPr lang="de-CH" dirty="0" smtClean="0">
                <a:solidFill>
                  <a:srgbClr val="000000"/>
                </a:solidFill>
              </a:rPr>
              <a:t>Sie erhalten eine Bestätigungs-E-Mail</a:t>
            </a:r>
            <a:endParaRPr lang="de-CH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55870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411511"/>
            <a:ext cx="7632464" cy="4158110"/>
          </a:xfrm>
        </p:spPr>
        <p:txBody>
          <a:bodyPr/>
          <a:lstStyle/>
          <a:p>
            <a:r>
              <a:rPr lang="de-CH" sz="2400" b="1" dirty="0"/>
              <a:t>Meldung </a:t>
            </a:r>
            <a:r>
              <a:rPr lang="de-CH" sz="2400" b="1" dirty="0" smtClean="0"/>
              <a:t>1: </a:t>
            </a:r>
            <a:r>
              <a:rPr lang="de-CH" sz="2400" b="1" dirty="0"/>
              <a:t>Kantonsrat Listenstimmen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 smtClean="0"/>
              <a:t>E-Mail-Adresse: </a:t>
            </a:r>
            <a:r>
              <a:rPr lang="de-CH" sz="2000" dirty="0" smtClean="0">
                <a:hlinkClick r:id="rId2"/>
              </a:rPr>
              <a:t>krwahlen-listenstimmen@lu.ch</a:t>
            </a:r>
            <a:r>
              <a:rPr lang="de-CH" sz="2000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Mail-Betreff: </a:t>
            </a:r>
            <a:r>
              <a:rPr lang="de-CH" sz="2000" dirty="0" err="1"/>
              <a:t>Gemeindename_KRListenstimmen</a:t>
            </a:r>
            <a:endParaRPr lang="de-CH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Datei-Bezeichnung: </a:t>
            </a:r>
            <a:r>
              <a:rPr lang="de-CH" sz="2000" dirty="0" err="1"/>
              <a:t>Gemeindename_KRListenstimmen</a:t>
            </a:r>
            <a:r>
              <a:rPr lang="de-CH" sz="2000" dirty="0"/>
              <a:t> (PDF</a:t>
            </a:r>
            <a:r>
              <a:rPr lang="de-CH" sz="2000" dirty="0" smtClean="0"/>
              <a:t>)</a:t>
            </a:r>
          </a:p>
          <a:p>
            <a:pPr marL="457200" lvl="1" indent="0">
              <a:buNone/>
            </a:pPr>
            <a:endParaRPr lang="de-CH" sz="1100" dirty="0"/>
          </a:p>
          <a:p>
            <a:r>
              <a:rPr lang="de-CH" sz="2400" b="1" dirty="0"/>
              <a:t>Meldung </a:t>
            </a:r>
            <a:r>
              <a:rPr lang="de-CH" sz="2400" b="1" dirty="0" smtClean="0"/>
              <a:t>2: </a:t>
            </a:r>
            <a:r>
              <a:rPr lang="de-CH" sz="2400" b="1" dirty="0"/>
              <a:t>Regierungsrat Endresultat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E-Mail-Adresse: </a:t>
            </a:r>
            <a:r>
              <a:rPr lang="de-CH" sz="2000" dirty="0" smtClean="0">
                <a:hlinkClick r:id="rId3"/>
              </a:rPr>
              <a:t>rrwahlen@lu.ch</a:t>
            </a:r>
            <a:r>
              <a:rPr lang="de-CH" sz="2000" dirty="0" smtClean="0"/>
              <a:t> </a:t>
            </a:r>
            <a:endParaRPr lang="de-CH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Mail-Betreff: </a:t>
            </a:r>
            <a:r>
              <a:rPr lang="de-CH" sz="2000" dirty="0" err="1" smtClean="0"/>
              <a:t>Gemeindename_RRResultat</a:t>
            </a:r>
            <a:endParaRPr lang="de-CH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Datei-Bezeichnung: </a:t>
            </a:r>
            <a:r>
              <a:rPr lang="de-CH" sz="2000" dirty="0" err="1" smtClean="0"/>
              <a:t>Gemeindename_RRResultat</a:t>
            </a:r>
            <a:r>
              <a:rPr lang="de-CH" sz="2000" dirty="0" smtClean="0"/>
              <a:t> </a:t>
            </a:r>
            <a:r>
              <a:rPr lang="de-CH" sz="2000" dirty="0"/>
              <a:t>(PDF)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AEB9CC-F074-47CD-9C64-8E7EA9F6D2D2}" type="slidenum">
              <a:rPr lang="de-CH" smtClean="0"/>
              <a:pPr>
                <a:defRPr/>
              </a:pPr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5182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411511"/>
            <a:ext cx="7632464" cy="4158110"/>
          </a:xfrm>
        </p:spPr>
        <p:txBody>
          <a:bodyPr/>
          <a:lstStyle/>
          <a:p>
            <a:r>
              <a:rPr lang="de-CH" sz="2400" b="1" dirty="0" smtClean="0"/>
              <a:t>Meldung 3: Kantonsrat Endresultat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E-Mail-Adresse: </a:t>
            </a:r>
            <a:r>
              <a:rPr lang="de-CH" sz="2000" dirty="0" smtClean="0">
                <a:hlinkClick r:id="rId2"/>
              </a:rPr>
              <a:t>krwahlen-resultat@lu.ch</a:t>
            </a:r>
            <a:r>
              <a:rPr lang="de-CH" sz="2000" dirty="0" smtClean="0"/>
              <a:t> </a:t>
            </a:r>
            <a:endParaRPr lang="de-CH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Mail-Betreff: </a:t>
            </a:r>
            <a:r>
              <a:rPr lang="de-CH" sz="2000" dirty="0" err="1" smtClean="0"/>
              <a:t>Gemeindename_KRResultat</a:t>
            </a:r>
            <a:endParaRPr lang="de-CH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 smtClean="0"/>
              <a:t>Datei </a:t>
            </a:r>
            <a:r>
              <a:rPr lang="de-CH" sz="2000" u="sng" dirty="0" smtClean="0"/>
              <a:t>nicht</a:t>
            </a:r>
            <a:r>
              <a:rPr lang="de-CH" sz="2000" dirty="0" smtClean="0"/>
              <a:t> umbenennen! (Sesam-Exportdatei)</a:t>
            </a:r>
            <a:endParaRPr lang="de-CH" sz="2000" dirty="0"/>
          </a:p>
          <a:p>
            <a:pPr marL="457200" lvl="1" indent="0">
              <a:buNone/>
            </a:pPr>
            <a:endParaRPr lang="de-CH" sz="1100" dirty="0" smtClean="0"/>
          </a:p>
          <a:p>
            <a:r>
              <a:rPr lang="de-CH" sz="2400" b="1" dirty="0" smtClean="0"/>
              <a:t>Unterlagen Kantonsratswahlen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E-Mail-Adresse: </a:t>
            </a:r>
            <a:r>
              <a:rPr lang="de-CH" sz="2000" dirty="0" smtClean="0">
                <a:hlinkClick r:id="rId3"/>
              </a:rPr>
              <a:t>wahlen@lu.ch</a:t>
            </a:r>
            <a:r>
              <a:rPr lang="de-CH" sz="2000" dirty="0" smtClean="0"/>
              <a:t> </a:t>
            </a:r>
            <a:endParaRPr lang="de-CH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Mail-Betreff: </a:t>
            </a:r>
            <a:r>
              <a:rPr lang="de-CH" sz="2000" dirty="0" err="1" smtClean="0"/>
              <a:t>Gemeindename_Wahlendokumente</a:t>
            </a:r>
            <a:endParaRPr lang="de-CH" sz="2000" dirty="0"/>
          </a:p>
          <a:p>
            <a:pPr lvl="1">
              <a:buFont typeface="Wingdings" panose="05000000000000000000" pitchFamily="2" charset="2"/>
              <a:buChar char="§"/>
              <a:tabLst>
                <a:tab pos="3495675" algn="l"/>
              </a:tabLst>
            </a:pPr>
            <a:r>
              <a:rPr lang="de-CH" sz="2000" dirty="0" smtClean="0"/>
              <a:t>Datei-Bezeichnungen:	</a:t>
            </a:r>
            <a:r>
              <a:rPr lang="de-CH" sz="1600" dirty="0"/>
              <a:t>Gemeindename_Formular1</a:t>
            </a:r>
          </a:p>
          <a:p>
            <a:pPr marL="457200" lvl="1" indent="0">
              <a:buNone/>
              <a:tabLst>
                <a:tab pos="3495675" algn="l"/>
              </a:tabLst>
            </a:pPr>
            <a:r>
              <a:rPr lang="de-CH" sz="1600" dirty="0" smtClean="0"/>
              <a:t>	</a:t>
            </a:r>
            <a:r>
              <a:rPr lang="de-CH" sz="1600" dirty="0"/>
              <a:t>Gemeindename_Formular4</a:t>
            </a:r>
          </a:p>
          <a:p>
            <a:pPr marL="457200" lvl="1" indent="0">
              <a:buNone/>
              <a:tabLst>
                <a:tab pos="3495675" algn="l"/>
              </a:tabLst>
            </a:pPr>
            <a:r>
              <a:rPr lang="de-CH" sz="1600" dirty="0" smtClean="0"/>
              <a:t>	</a:t>
            </a:r>
            <a:r>
              <a:rPr lang="de-CH" sz="1600" dirty="0" err="1"/>
              <a:t>Gemeindename_Wahlzettelkontrolle</a:t>
            </a:r>
            <a:endParaRPr lang="de-CH" sz="1600" dirty="0"/>
          </a:p>
          <a:p>
            <a:pPr marL="457200" lvl="1" indent="0">
              <a:buNone/>
              <a:tabLst>
                <a:tab pos="3495675" algn="l"/>
              </a:tabLst>
            </a:pPr>
            <a:endParaRPr lang="de-CH" sz="2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AEB9CC-F074-47CD-9C64-8E7EA9F6D2D2}" type="slidenum">
              <a:rPr lang="de-CH" smtClean="0"/>
              <a:pPr>
                <a:defRPr/>
              </a:pPr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05420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Wichtig!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14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607" y="1059582"/>
            <a:ext cx="7632464" cy="3369469"/>
          </a:xfrm>
        </p:spPr>
        <p:txBody>
          <a:bodyPr/>
          <a:lstStyle/>
          <a:p>
            <a:r>
              <a:rPr lang="de-CH" dirty="0" smtClean="0"/>
              <a:t>Korrekte Mail-Adressen für die jeweilige Meldung verwenden</a:t>
            </a:r>
          </a:p>
          <a:p>
            <a:pPr marL="0" indent="0">
              <a:buNone/>
            </a:pPr>
            <a:endParaRPr lang="de-CH" sz="1000" dirty="0"/>
          </a:p>
          <a:p>
            <a:r>
              <a:rPr lang="de-CH" dirty="0" smtClean="0"/>
              <a:t>Korrekter Mail-Betreff</a:t>
            </a:r>
          </a:p>
          <a:p>
            <a:pPr marL="457200" lvl="1" indent="0">
              <a:buNone/>
            </a:pPr>
            <a:endParaRPr lang="de-CH" sz="1000" dirty="0" smtClean="0"/>
          </a:p>
          <a:p>
            <a:pPr lvl="0"/>
            <a:r>
              <a:rPr lang="de-CH" dirty="0" smtClean="0">
                <a:solidFill>
                  <a:srgbClr val="000000"/>
                </a:solidFill>
              </a:rPr>
              <a:t>Korrekte Datei anhängen (inkl. Bezeichnung)</a:t>
            </a:r>
            <a:endParaRPr lang="de-CH" dirty="0" smtClean="0"/>
          </a:p>
          <a:p>
            <a:pPr marL="457200" lvl="1" indent="0">
              <a:buNone/>
            </a:pPr>
            <a:endParaRPr lang="de-CH" sz="1000" dirty="0"/>
          </a:p>
          <a:p>
            <a:pPr lvl="0"/>
            <a:r>
              <a:rPr lang="de-CH" dirty="0" smtClean="0">
                <a:solidFill>
                  <a:srgbClr val="000000"/>
                </a:solidFill>
              </a:rPr>
              <a:t>Sesam-Exportdatei (KR-Resultat) </a:t>
            </a:r>
            <a:r>
              <a:rPr lang="de-CH" u="sng" dirty="0" smtClean="0">
                <a:solidFill>
                  <a:srgbClr val="000000"/>
                </a:solidFill>
              </a:rPr>
              <a:t>nicht umbenennen</a:t>
            </a:r>
            <a:endParaRPr lang="de-CH" dirty="0"/>
          </a:p>
          <a:p>
            <a:pPr lvl="1">
              <a:buFont typeface="Arial" panose="020B0604020202020204" pitchFamily="34" charset="0"/>
              <a:buChar char="•"/>
            </a:pPr>
            <a:endParaRPr lang="de-CH" dirty="0"/>
          </a:p>
          <a:p>
            <a:pPr lvl="1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61633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Erreichbarkeit Gemeinden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15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607" y="1059582"/>
            <a:ext cx="7632464" cy="3369469"/>
          </a:xfrm>
        </p:spPr>
        <p:txBody>
          <a:bodyPr/>
          <a:lstStyle/>
          <a:p>
            <a:pPr marL="0" indent="0">
              <a:buNone/>
            </a:pPr>
            <a:r>
              <a:rPr lang="de-CH" dirty="0" smtClean="0"/>
              <a:t>Erreichbarkeit der Verantwortlichen </a:t>
            </a:r>
            <a:r>
              <a:rPr lang="de-CH" u="sng" dirty="0" smtClean="0"/>
              <a:t>am Wahlsonntag</a:t>
            </a:r>
            <a:r>
              <a:rPr lang="de-CH" dirty="0" smtClean="0"/>
              <a:t> sicherstellen für: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Rückfragen zu den Übermittlungen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Entlassung des Urnenbüros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Kommunikation Notfallmassnahmen bei Problemen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06518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16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607" y="339502"/>
            <a:ext cx="7632464" cy="4089549"/>
          </a:xfrm>
        </p:spPr>
        <p:txBody>
          <a:bodyPr/>
          <a:lstStyle/>
          <a:p>
            <a:pPr marL="0" indent="0">
              <a:buNone/>
            </a:pPr>
            <a:r>
              <a:rPr lang="de-CH" dirty="0" smtClean="0"/>
              <a:t>Erreichbarkeit der Verantwortlichen </a:t>
            </a:r>
            <a:r>
              <a:rPr lang="de-CH" u="sng" dirty="0" smtClean="0"/>
              <a:t>in der Woche nach dem Wahlsonntag</a:t>
            </a:r>
            <a:r>
              <a:rPr lang="de-CH" dirty="0" smtClean="0"/>
              <a:t> sicherstellen für: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Rückfragen zum Wahlsonntag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Prüfung Stimmberechtigung für neue Wahlvorschläge 2. Wahlgang Regierungsrat</a:t>
            </a:r>
          </a:p>
          <a:p>
            <a:pPr marL="457200" lvl="1" indent="0">
              <a:buNone/>
            </a:pPr>
            <a:r>
              <a:rPr lang="de-CH" dirty="0" smtClean="0"/>
              <a:t>    (Achtung: Mehrfachunterzeichnungen)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80403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Notfallplanung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400" dirty="0" smtClean="0"/>
              <a:t>Im Falle eines (IT-)Problems auf </a:t>
            </a:r>
            <a:r>
              <a:rPr lang="de-CH" sz="2400" u="sng" dirty="0" smtClean="0"/>
              <a:t>kantonaler Ebene</a:t>
            </a:r>
            <a:r>
              <a:rPr lang="de-CH" sz="2400" dirty="0" smtClean="0"/>
              <a:t> werden Sie über die externe Mail-Adresse </a:t>
            </a:r>
            <a:r>
              <a:rPr lang="de-CH" sz="2400" dirty="0" smtClean="0">
                <a:solidFill>
                  <a:srgbClr val="00B0F0"/>
                </a:solidFill>
              </a:rPr>
              <a:t>admin@wahlen-luzern.ch</a:t>
            </a:r>
            <a:r>
              <a:rPr lang="de-CH" sz="2400" dirty="0" smtClean="0"/>
              <a:t> über das weitere Vorgehen informiert.</a:t>
            </a:r>
          </a:p>
          <a:p>
            <a:r>
              <a:rPr lang="de-CH" sz="2400" dirty="0" smtClean="0"/>
              <a:t>Sollte eine </a:t>
            </a:r>
            <a:r>
              <a:rPr lang="de-CH" sz="2400" u="sng" dirty="0" smtClean="0"/>
              <a:t>Gemeinde</a:t>
            </a:r>
            <a:r>
              <a:rPr lang="de-CH" sz="2400" dirty="0" smtClean="0"/>
              <a:t> ein (IT-)Problem haben, besteht die Möglichkeit, die Resultate im Schulungsraum der DIIN im Businesspark in Littau zu erfassen.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AEB9CC-F074-47CD-9C64-8E7EA9F6D2D2}" type="slidenum">
              <a:rPr lang="de-CH" smtClean="0"/>
              <a:pPr>
                <a:defRPr/>
              </a:pPr>
              <a:t>17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7259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Rechtliche Hinweise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18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915566"/>
            <a:ext cx="7632464" cy="3369469"/>
          </a:xfrm>
        </p:spPr>
        <p:txBody>
          <a:bodyPr/>
          <a:lstStyle/>
          <a:p>
            <a:r>
              <a:rPr lang="de-CH" dirty="0" smtClean="0"/>
              <a:t>Ungültige Stimmabgaben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§ 72 Abs. 1a </a:t>
            </a:r>
            <a:r>
              <a:rPr lang="de-CH" dirty="0" err="1" smtClean="0"/>
              <a:t>StRG</a:t>
            </a:r>
            <a:r>
              <a:rPr lang="de-CH" dirty="0" smtClean="0"/>
              <a:t> (anders als handschriftlich ausgefüllt/abgeändert): auch anwendbar, wenn klar eine Drittperson ausgefüllt hat (z.B. mehrere Zettel von gleicher Person)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§ 73 Abs. 1e </a:t>
            </a:r>
            <a:r>
              <a:rPr lang="de-CH" dirty="0" err="1" smtClean="0"/>
              <a:t>StRG</a:t>
            </a:r>
            <a:r>
              <a:rPr lang="de-CH" dirty="0" smtClean="0"/>
              <a:t> (wenn ein Dritter sich nachweisbar </a:t>
            </a:r>
            <a:r>
              <a:rPr lang="de-CH" i="1" dirty="0" err="1" smtClean="0"/>
              <a:t>unbefugterweise</a:t>
            </a:r>
            <a:r>
              <a:rPr lang="de-CH" dirty="0" smtClean="0"/>
              <a:t> eingemischt hat)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Bei Hinweisen auf Straftat: Anzeige/Kontakt mit JSD</a:t>
            </a:r>
          </a:p>
          <a:p>
            <a:pPr marL="0" indent="0">
              <a:buNone/>
            </a:pPr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3762408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19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699543"/>
            <a:ext cx="7632464" cy="3633632"/>
          </a:xfrm>
        </p:spPr>
        <p:txBody>
          <a:bodyPr/>
          <a:lstStyle/>
          <a:p>
            <a:pPr marL="342900" lvl="1" indent="-342900"/>
            <a:r>
              <a:rPr lang="de-CH" sz="2800" dirty="0">
                <a:ea typeface="+mn-ea"/>
                <a:cs typeface="+mn-cs"/>
              </a:rPr>
              <a:t>§ </a:t>
            </a:r>
            <a:r>
              <a:rPr lang="de-CH" sz="2800" dirty="0" smtClean="0">
                <a:ea typeface="+mn-ea"/>
                <a:cs typeface="+mn-cs"/>
              </a:rPr>
              <a:t>73 </a:t>
            </a:r>
            <a:r>
              <a:rPr lang="de-CH" sz="2800" dirty="0">
                <a:ea typeface="+mn-ea"/>
                <a:cs typeface="+mn-cs"/>
              </a:rPr>
              <a:t>Abs. </a:t>
            </a:r>
            <a:r>
              <a:rPr lang="de-CH" sz="2800" dirty="0" smtClean="0">
                <a:ea typeface="+mn-ea"/>
                <a:cs typeface="+mn-cs"/>
              </a:rPr>
              <a:t>1b/d </a:t>
            </a:r>
            <a:r>
              <a:rPr lang="de-CH" sz="2800" dirty="0" err="1" smtClean="0">
                <a:ea typeface="+mn-ea"/>
                <a:cs typeface="+mn-cs"/>
              </a:rPr>
              <a:t>StRG</a:t>
            </a:r>
            <a:r>
              <a:rPr lang="de-CH" sz="2800" dirty="0" smtClean="0">
                <a:ea typeface="+mn-ea"/>
                <a:cs typeface="+mn-cs"/>
              </a:rPr>
              <a:t> (Stimmrechtsausweis im Stimm- und Wahlkuvert): 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de-CH" dirty="0" smtClean="0">
                <a:ea typeface="+mn-ea"/>
                <a:cs typeface="+mn-cs"/>
              </a:rPr>
              <a:t>Kein expliziter Ungültigkeitsgrund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de-CH" dirty="0" smtClean="0">
                <a:ea typeface="+mn-ea"/>
                <a:cs typeface="+mn-cs"/>
              </a:rPr>
              <a:t>Falls Stimmrechtsausweis im Stimm- und Wahlkuvert vermutet wird, kann ein Urnenbüromitglied Kuvert öffnen und Stimmrechtsausweis prüfen, ein anderes prüft die Zettel. Damit kann Stimmgeheimnis und Stimme gewahrt werden.</a:t>
            </a:r>
          </a:p>
        </p:txBody>
      </p:sp>
    </p:spTree>
    <p:extLst>
      <p:ext uri="{BB962C8B-B14F-4D97-AF65-F5344CB8AC3E}">
        <p14:creationId xmlns:p14="http://schemas.microsoft.com/office/powerpoint/2010/main" val="383354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Überblick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944167"/>
            <a:ext cx="7632464" cy="3355776"/>
          </a:xfrm>
        </p:spPr>
        <p:txBody>
          <a:bodyPr/>
          <a:lstStyle/>
          <a:p>
            <a:r>
              <a:rPr lang="de-CH" sz="2400" dirty="0" smtClean="0"/>
              <a:t>Testwahl</a:t>
            </a:r>
          </a:p>
          <a:p>
            <a:r>
              <a:rPr lang="de-CH" sz="2400" dirty="0" smtClean="0"/>
              <a:t>Ablauf </a:t>
            </a:r>
            <a:r>
              <a:rPr lang="de-CH" sz="2400" dirty="0" smtClean="0"/>
              <a:t>Wahlsonntag (Gemeinden/Kanton)</a:t>
            </a:r>
          </a:p>
          <a:p>
            <a:r>
              <a:rPr lang="de-CH" sz="2400" dirty="0" smtClean="0"/>
              <a:t>Information Mail-Übermittlung</a:t>
            </a:r>
          </a:p>
          <a:p>
            <a:r>
              <a:rPr lang="de-CH" sz="2400" dirty="0"/>
              <a:t>Erreichbarkeit </a:t>
            </a:r>
            <a:r>
              <a:rPr lang="de-CH" sz="2400" dirty="0" smtClean="0"/>
              <a:t>Gemeinden</a:t>
            </a:r>
          </a:p>
          <a:p>
            <a:r>
              <a:rPr lang="de-CH" sz="2400" dirty="0" smtClean="0"/>
              <a:t>Notfallplanung</a:t>
            </a:r>
          </a:p>
          <a:p>
            <a:r>
              <a:rPr lang="de-CH" sz="2400" dirty="0"/>
              <a:t>Rechtliche </a:t>
            </a:r>
            <a:r>
              <a:rPr lang="de-CH" sz="2400" dirty="0" smtClean="0"/>
              <a:t>Hinweise</a:t>
            </a:r>
          </a:p>
          <a:p>
            <a:r>
              <a:rPr lang="de-CH" sz="2400" dirty="0" smtClean="0"/>
              <a:t>Regierungsrat 2. Wahlgang</a:t>
            </a:r>
          </a:p>
          <a:p>
            <a:r>
              <a:rPr lang="de-CH" sz="2400" dirty="0" smtClean="0"/>
              <a:t>Informationen SR Herbstwahlen</a:t>
            </a:r>
            <a:endParaRPr lang="de-CH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4828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Regierungsrat 2. Wahlgang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20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607" y="1059582"/>
            <a:ext cx="7632464" cy="3369469"/>
          </a:xfrm>
        </p:spPr>
        <p:txBody>
          <a:bodyPr/>
          <a:lstStyle/>
          <a:p>
            <a:r>
              <a:rPr lang="de-CH" dirty="0" smtClean="0"/>
              <a:t>Übermittlung Verbal via E-Mail und Post</a:t>
            </a:r>
          </a:p>
          <a:p>
            <a:r>
              <a:rPr lang="de-CH" dirty="0" smtClean="0"/>
              <a:t>Auflösung Urnenbüro, wenn Gemeinderesultat publiziert ist und übereinstimmt.</a:t>
            </a:r>
          </a:p>
          <a:p>
            <a:pPr marL="457200" lvl="1" indent="0">
              <a:buNone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06389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3200" dirty="0" smtClean="0"/>
              <a:t>Information SR Herbstwahlen</a:t>
            </a:r>
            <a:endParaRPr lang="de-CH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Neue Wahlen-Weblösung der SESAM-Applikation in Entwicklung (Proporz voraussichtlich 2027)</a:t>
            </a:r>
          </a:p>
          <a:p>
            <a:pPr marL="0" indent="0">
              <a:buNone/>
            </a:pPr>
            <a:endParaRPr lang="de-CH" sz="1200" dirty="0" smtClean="0"/>
          </a:p>
          <a:p>
            <a:r>
              <a:rPr lang="de-CH" dirty="0" smtClean="0"/>
              <a:t>Vergleichbar mit Abstimmungsprogramm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err="1" smtClean="0"/>
              <a:t>Resultateeingabe</a:t>
            </a:r>
            <a:r>
              <a:rPr lang="de-CH" dirty="0" smtClean="0"/>
              <a:t> auf Gemeindeebene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Freigabe durch Kanton nach Plausibilisierung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Wegfall Medienbruch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AEB9CC-F074-47CD-9C64-8E7EA9F6D2D2}" type="slidenum">
              <a:rPr lang="de-CH" smtClean="0"/>
              <a:pPr>
                <a:defRPr/>
              </a:pPr>
              <a:t>21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25325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483518"/>
            <a:ext cx="7632464" cy="857250"/>
          </a:xfrm>
        </p:spPr>
        <p:txBody>
          <a:bodyPr/>
          <a:lstStyle/>
          <a:p>
            <a:pPr algn="ctr"/>
            <a:r>
              <a:rPr lang="de-CH" dirty="0" smtClean="0"/>
              <a:t>Fragen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AEB9CC-F074-47CD-9C64-8E7EA9F6D2D2}" type="slidenum">
              <a:rPr lang="de-CH" smtClean="0"/>
              <a:pPr>
                <a:defRPr/>
              </a:pPr>
              <a:t>22</a:t>
            </a:fld>
            <a:endParaRPr lang="de-CH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3888" y="1563638"/>
            <a:ext cx="2066723" cy="231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184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Vielen Dank für Ihre Aufmerksamkeit!</a:t>
            </a:r>
          </a:p>
          <a:p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682784" y="3742472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Justiz- und Sicherheitsdepartement</a:t>
            </a:r>
          </a:p>
          <a:p>
            <a:r>
              <a:rPr lang="de-DE" sz="1200" dirty="0" smtClean="0"/>
              <a:t>Bahnhofstrasse 15</a:t>
            </a:r>
          </a:p>
          <a:p>
            <a:r>
              <a:rPr lang="de-DE" sz="1200" dirty="0" smtClean="0"/>
              <a:t>6003 Luzern</a:t>
            </a:r>
            <a:endParaRPr lang="de-DE" sz="1200" dirty="0"/>
          </a:p>
          <a:p>
            <a:r>
              <a:rPr lang="de-DE" sz="1200" dirty="0"/>
              <a:t> </a:t>
            </a:r>
          </a:p>
          <a:p>
            <a:r>
              <a:rPr lang="de-DE" sz="1200" dirty="0"/>
              <a:t>Tel. 041 </a:t>
            </a:r>
            <a:r>
              <a:rPr lang="de-DE" sz="1200" dirty="0" smtClean="0"/>
              <a:t>228 59 17</a:t>
            </a:r>
            <a:endParaRPr lang="de-DE" sz="1200" dirty="0"/>
          </a:p>
          <a:p>
            <a:r>
              <a:rPr lang="de-DE" sz="1200" dirty="0" smtClean="0"/>
              <a:t>www.jsd.lu.ch</a:t>
            </a:r>
            <a:endParaRPr lang="de-DE" sz="1200" dirty="0"/>
          </a:p>
        </p:txBody>
      </p:sp>
      <p:pic>
        <p:nvPicPr>
          <p:cNvPr id="11" name="Picture 2" descr="R:\Kanton_Luzern\SK_Staatskanzlei\CD\Logos horizontal\Logo Luzern Solo\LogoL_sw_neutral_mast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88" y="3291830"/>
            <a:ext cx="2700052" cy="32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1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Testwahl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944167"/>
            <a:ext cx="7632464" cy="3625454"/>
          </a:xfrm>
        </p:spPr>
        <p:txBody>
          <a:bodyPr/>
          <a:lstStyle/>
          <a:p>
            <a:r>
              <a:rPr lang="de-CH" sz="2300" dirty="0" smtClean="0"/>
              <a:t>Schreiben wird am Freitag, 3. März 2023, verschickt.</a:t>
            </a:r>
          </a:p>
          <a:p>
            <a:r>
              <a:rPr lang="de-CH" sz="2300" dirty="0" smtClean="0"/>
              <a:t>Stammdaten und Testwahl-Anleitung können vom internen Bereich der AG-Webseite heruntergeladen werden.</a:t>
            </a:r>
          </a:p>
          <a:p>
            <a:r>
              <a:rPr lang="de-CH" sz="2300" dirty="0"/>
              <a:t>Nach Sesam-Kurs kann die Testwahl durchgeführt werden bis spätestens 24. März 2023</a:t>
            </a:r>
            <a:r>
              <a:rPr lang="de-CH" sz="2300" dirty="0" smtClean="0"/>
              <a:t>.</a:t>
            </a:r>
          </a:p>
          <a:p>
            <a:r>
              <a:rPr lang="de-CH" sz="2300" dirty="0" smtClean="0"/>
              <a:t>Testwahl wird mit den definitiven Stammdaten durchgeführt.</a:t>
            </a:r>
          </a:p>
          <a:p>
            <a:r>
              <a:rPr lang="de-CH" sz="2300" b="1" dirty="0" smtClean="0"/>
              <a:t>Wichtig:</a:t>
            </a:r>
            <a:r>
              <a:rPr lang="de-CH" sz="2300" dirty="0" smtClean="0"/>
              <a:t> Testdaten vor Wahlsonntag löschen!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8248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3200" dirty="0" smtClean="0"/>
              <a:t>Ablauf Wahlsonntag: Gemeinden</a:t>
            </a:r>
            <a:endParaRPr lang="de-CH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4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947178"/>
            <a:ext cx="7632464" cy="3369469"/>
          </a:xfrm>
        </p:spPr>
        <p:txBody>
          <a:bodyPr/>
          <a:lstStyle/>
          <a:p>
            <a:r>
              <a:rPr lang="de-CH" sz="2400" dirty="0" smtClean="0"/>
              <a:t>Ermittlung der Ergebnisse</a:t>
            </a:r>
          </a:p>
          <a:p>
            <a:pPr marL="457200" lvl="1" indent="0">
              <a:buNone/>
            </a:pPr>
            <a:r>
              <a:rPr lang="de-CH" sz="2000" dirty="0" smtClean="0"/>
              <a:t>Gemäss Wegleitung / Schulungen</a:t>
            </a:r>
          </a:p>
          <a:p>
            <a:pPr marL="457200" lvl="1" indent="0">
              <a:buNone/>
            </a:pPr>
            <a:endParaRPr lang="de-CH" sz="900" dirty="0" smtClean="0"/>
          </a:p>
          <a:p>
            <a:r>
              <a:rPr lang="de-CH" sz="2400" dirty="0" smtClean="0"/>
              <a:t>Übermittlung der Ergebnisse an Kanton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 smtClean="0"/>
              <a:t>via E-Mail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 smtClean="0"/>
              <a:t>sowie Briefpost (A-Post, Postaufgabe Sonntag)</a:t>
            </a:r>
          </a:p>
          <a:p>
            <a:pPr marL="457200" lvl="1" indent="0">
              <a:buNone/>
            </a:pPr>
            <a:endParaRPr lang="de-CH" sz="900" dirty="0" smtClean="0"/>
          </a:p>
          <a:p>
            <a:pPr lvl="0"/>
            <a:r>
              <a:rPr lang="de-CH" sz="2400" dirty="0" smtClean="0">
                <a:solidFill>
                  <a:srgbClr val="000000"/>
                </a:solidFill>
              </a:rPr>
              <a:t>Kontrolle </a:t>
            </a:r>
            <a:r>
              <a:rPr lang="de-CH" sz="2400" dirty="0">
                <a:solidFill>
                  <a:srgbClr val="000000"/>
                </a:solidFill>
              </a:rPr>
              <a:t>der </a:t>
            </a:r>
            <a:r>
              <a:rPr lang="de-CH" sz="2400" dirty="0" smtClean="0">
                <a:solidFill>
                  <a:srgbClr val="000000"/>
                </a:solidFill>
              </a:rPr>
              <a:t>publizierten Ergebnisse</a:t>
            </a:r>
            <a:endParaRPr lang="de-CH" sz="24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9515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339502"/>
            <a:ext cx="7632464" cy="3744416"/>
          </a:xfrm>
        </p:spPr>
        <p:txBody>
          <a:bodyPr/>
          <a:lstStyle/>
          <a:p>
            <a:r>
              <a:rPr lang="de-CH" sz="2400" b="1" dirty="0" smtClean="0"/>
              <a:t>Meldung 1 Kantonsrat Listenstimmen</a:t>
            </a:r>
            <a:endParaRPr lang="de-CH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 smtClean="0"/>
              <a:t>E-Mail bis 14.30 Uhr: Formular Listenstimmen (PDF)</a:t>
            </a:r>
          </a:p>
          <a:p>
            <a:pPr marL="457200" lvl="1" indent="0">
              <a:buNone/>
            </a:pPr>
            <a:endParaRPr lang="de-CH" sz="1100" dirty="0" smtClean="0"/>
          </a:p>
          <a:p>
            <a:r>
              <a:rPr lang="de-CH" sz="2400" b="1" dirty="0" smtClean="0"/>
              <a:t>Meldung 2 Regierungsrat Endresultat</a:t>
            </a:r>
            <a:endParaRPr lang="de-CH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 smtClean="0"/>
              <a:t>E-Mail bis 17.30 Uhr: </a:t>
            </a:r>
            <a:r>
              <a:rPr lang="de-CH" sz="2000" u="sng" dirty="0" smtClean="0"/>
              <a:t>unterzeichnetes</a:t>
            </a:r>
            <a:r>
              <a:rPr lang="de-CH" sz="2000" dirty="0" smtClean="0"/>
              <a:t> RR-Verbal (PDF)</a:t>
            </a:r>
          </a:p>
          <a:p>
            <a:pPr marL="457200" lvl="1" indent="0">
              <a:buNone/>
            </a:pPr>
            <a:endParaRPr lang="de-CH" sz="1100" dirty="0" smtClean="0"/>
          </a:p>
          <a:p>
            <a:r>
              <a:rPr lang="de-CH" sz="2400" b="1" dirty="0" smtClean="0"/>
              <a:t>Meldung 3 Kantonsrat Endresultat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 smtClean="0"/>
              <a:t>E-Mail bis 20 Uhr: Sesam-Exportdatei</a:t>
            </a:r>
            <a:endParaRPr lang="de-CH" sz="2000" dirty="0"/>
          </a:p>
          <a:p>
            <a:pPr lvl="1"/>
            <a:endParaRPr lang="de-CH" sz="2000" dirty="0"/>
          </a:p>
          <a:p>
            <a:pPr marL="0" lvl="1" indent="0">
              <a:buNone/>
            </a:pPr>
            <a:r>
              <a:rPr lang="de-CH" sz="2000" i="1" dirty="0" smtClean="0"/>
              <a:t>Bei Problemen/Verzögerungen bitte melden: 041 228 63 63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7108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483519"/>
            <a:ext cx="7632464" cy="4086102"/>
          </a:xfrm>
        </p:spPr>
        <p:txBody>
          <a:bodyPr/>
          <a:lstStyle/>
          <a:p>
            <a:pPr marL="0" indent="0">
              <a:buNone/>
            </a:pPr>
            <a:r>
              <a:rPr lang="de-CH" b="1" dirty="0" smtClean="0"/>
              <a:t>Unterlagen KR-Wahlen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E-Mail bis 20 Uhr: Formulare 1 und 4 inkl. Deckblatt (ausgefüllt und unterzeichnet), Wahlzettelkontrolle</a:t>
            </a:r>
          </a:p>
          <a:p>
            <a:pPr marL="0" indent="0">
              <a:buNone/>
            </a:pPr>
            <a:endParaRPr lang="de-CH" sz="1200" dirty="0"/>
          </a:p>
          <a:p>
            <a:pPr marL="0" indent="0">
              <a:buNone/>
            </a:pPr>
            <a:r>
              <a:rPr lang="de-CH" b="1" dirty="0" smtClean="0"/>
              <a:t>Postaufgabe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Sonntag, A-Post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/>
              <a:t>A</a:t>
            </a:r>
            <a:r>
              <a:rPr lang="de-CH" dirty="0" smtClean="0"/>
              <a:t>usgefülltes und unterzeichnetes Verbal RR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Formulare 1 und 4 inkl. Deckblatt (ausgefüllt und unterzeichnet), Wahlzettel-Kontrolle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AEB9CC-F074-47CD-9C64-8E7EA9F6D2D2}" type="slidenum">
              <a:rPr lang="de-CH" smtClean="0"/>
              <a:pPr>
                <a:defRPr/>
              </a:pPr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14671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483519"/>
            <a:ext cx="7632464" cy="4086102"/>
          </a:xfrm>
        </p:spPr>
        <p:txBody>
          <a:bodyPr/>
          <a:lstStyle/>
          <a:p>
            <a:pPr marL="0" indent="0">
              <a:buNone/>
            </a:pPr>
            <a:r>
              <a:rPr lang="de-CH" b="1" dirty="0" smtClean="0"/>
              <a:t>Kontrolle der publizierten Ergebnisse</a:t>
            </a:r>
          </a:p>
          <a:p>
            <a:pPr marL="342900" lvl="1" indent="-342900"/>
            <a:r>
              <a:rPr lang="de-CH" dirty="0" smtClean="0"/>
              <a:t>Die geprüften Ergebnisse der Gemeinden werden am Wahlsonntag laufend auf der </a:t>
            </a:r>
            <a:r>
              <a:rPr lang="de-CH" dirty="0" err="1" smtClean="0"/>
              <a:t>Wahlenwebseite</a:t>
            </a:r>
            <a:r>
              <a:rPr lang="de-CH" dirty="0" smtClean="0"/>
              <a:t> (</a:t>
            </a:r>
            <a:r>
              <a:rPr lang="de-CH" dirty="0" smtClean="0">
                <a:hlinkClick r:id="rId2"/>
              </a:rPr>
              <a:t>https://wahlen.lu.ch</a:t>
            </a:r>
            <a:r>
              <a:rPr lang="de-CH" dirty="0" smtClean="0"/>
              <a:t>) publiziert.</a:t>
            </a:r>
          </a:p>
          <a:p>
            <a:pPr marL="342900" lvl="1" indent="-342900"/>
            <a:r>
              <a:rPr lang="de-CH" dirty="0" smtClean="0"/>
              <a:t>Wir bitten Sie, die für Ihre Gemeinde publizierten Resultate am Sonntag, sobald sie aufgeschaltet sind, zu kontrollieren und uns sofort mitzuteilen, wenn Sie Fehler feststellen.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AEB9CC-F074-47CD-9C64-8E7EA9F6D2D2}" type="slidenum">
              <a:rPr lang="de-CH" smtClean="0"/>
              <a:pPr>
                <a:defRPr/>
              </a:pPr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634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6000" y="483519"/>
            <a:ext cx="7632464" cy="4086102"/>
          </a:xfrm>
        </p:spPr>
        <p:txBody>
          <a:bodyPr/>
          <a:lstStyle/>
          <a:p>
            <a:pPr marL="0" indent="0">
              <a:buNone/>
            </a:pPr>
            <a:r>
              <a:rPr lang="de-CH" b="1" dirty="0" smtClean="0"/>
              <a:t>Auflösung des Urnenbüros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Das KR-Urnenbüro darf erst aufgelöst werden, wenn Sie eine telefonische Meldung von uns erhalten haben.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Das RR-Urnenbüro darf nach Kontrolle der Resultate auf der Webseite aufgelöst werden.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dirty="0" smtClean="0"/>
              <a:t>Bitte haben Sie etwas Geduld.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AEB9CC-F074-47CD-9C64-8E7EA9F6D2D2}" type="slidenum">
              <a:rPr lang="de-CH" smtClean="0"/>
              <a:pPr>
                <a:defRPr/>
              </a:pPr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55226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Ablauf Wahlsonntag: Kanton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070FAD-2390-448C-8260-B652C1CEAFFA}" type="slidenum">
              <a:rPr lang="de-CH" smtClean="0"/>
              <a:pPr>
                <a:defRPr/>
              </a:pPr>
              <a:t>9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4607" y="1059582"/>
            <a:ext cx="7632464" cy="3369469"/>
          </a:xfrm>
        </p:spPr>
        <p:txBody>
          <a:bodyPr/>
          <a:lstStyle/>
          <a:p>
            <a:r>
              <a:rPr lang="de-CH" dirty="0" smtClean="0"/>
              <a:t>Team Support (IT- und rechtliche Fragen)</a:t>
            </a:r>
          </a:p>
          <a:p>
            <a:pPr marL="0" indent="0">
              <a:buNone/>
            </a:pPr>
            <a:endParaRPr lang="de-CH" sz="1000" dirty="0"/>
          </a:p>
          <a:p>
            <a:r>
              <a:rPr lang="de-CH" dirty="0" smtClean="0"/>
              <a:t>Team Verarbeitung/Kontrolle</a:t>
            </a:r>
          </a:p>
          <a:p>
            <a:pPr lvl="1"/>
            <a:r>
              <a:rPr lang="de-CH" dirty="0" smtClean="0"/>
              <a:t>KR-Listenstimmen, RR-Verbale, Unterlagen</a:t>
            </a:r>
          </a:p>
          <a:p>
            <a:pPr marL="457200" lvl="1" indent="0">
              <a:buNone/>
            </a:pPr>
            <a:endParaRPr lang="de-CH" sz="1000" dirty="0" smtClean="0"/>
          </a:p>
          <a:p>
            <a:pPr lvl="0"/>
            <a:r>
              <a:rPr lang="de-CH" dirty="0">
                <a:solidFill>
                  <a:srgbClr val="000000"/>
                </a:solidFill>
              </a:rPr>
              <a:t>Team </a:t>
            </a:r>
            <a:r>
              <a:rPr lang="de-CH" dirty="0" smtClean="0">
                <a:solidFill>
                  <a:srgbClr val="000000"/>
                </a:solidFill>
              </a:rPr>
              <a:t>Verarbeitung/Kontrolle/Publikation</a:t>
            </a:r>
          </a:p>
          <a:p>
            <a:pPr lvl="1"/>
            <a:r>
              <a:rPr lang="de-CH" dirty="0" smtClean="0">
                <a:solidFill>
                  <a:srgbClr val="000000"/>
                </a:solidFill>
              </a:rPr>
              <a:t> KR-Resultate, Plausibilität allgemein</a:t>
            </a:r>
            <a:endParaRPr lang="de-CH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36890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nton-Luzern-2015">
  <a:themeElements>
    <a:clrScheme name="Design Kanton Luzer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CCFF"/>
      </a:accent1>
      <a:accent2>
        <a:srgbClr val="3399FF"/>
      </a:accent2>
      <a:accent3>
        <a:srgbClr val="0066FF"/>
      </a:accent3>
      <a:accent4>
        <a:srgbClr val="0000FF"/>
      </a:accent4>
      <a:accent5>
        <a:srgbClr val="003399"/>
      </a:accent5>
      <a:accent6>
        <a:srgbClr val="000066"/>
      </a:accent6>
      <a:hlink>
        <a:srgbClr val="0000FF"/>
      </a:hlink>
      <a:folHlink>
        <a:srgbClr val="0066FF"/>
      </a:folHlink>
    </a:clrScheme>
    <a:fontScheme name="Arial Black +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SD-169.potx [Schreibgeschützt]" id="{D1243971-83DA-4A1F-B5A3-E067ABE576E6}" vid="{F14614FD-A47D-446F-8265-293D6E594B09}"/>
    </a:ext>
  </a:extLst>
</a:theme>
</file>

<file path=ppt/theme/theme2.xml><?xml version="1.0" encoding="utf-8"?>
<a:theme xmlns:a="http://schemas.openxmlformats.org/drawingml/2006/main" name="Lösung 2">
  <a:themeElements>
    <a:clrScheme name="Design Kanton Luzer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CCFF"/>
      </a:accent1>
      <a:accent2>
        <a:srgbClr val="3399FF"/>
      </a:accent2>
      <a:accent3>
        <a:srgbClr val="0066FF"/>
      </a:accent3>
      <a:accent4>
        <a:srgbClr val="0000FF"/>
      </a:accent4>
      <a:accent5>
        <a:srgbClr val="003399"/>
      </a:accent5>
      <a:accent6>
        <a:srgbClr val="000066"/>
      </a:accent6>
      <a:hlink>
        <a:srgbClr val="0000FF"/>
      </a:hlink>
      <a:folHlink>
        <a:srgbClr val="0066FF"/>
      </a:folHlink>
    </a:clrScheme>
    <a:fontScheme name="Arial Black +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SD-169.potx [Schreibgeschützt]" id="{D1243971-83DA-4A1F-B5A3-E067ABE576E6}" vid="{3A8924F0-0716-4F4E-BF39-AFAF47E1A19E}"/>
    </a:ext>
  </a:extLst>
</a:theme>
</file>

<file path=ppt/theme/theme3.xml><?xml version="1.0" encoding="utf-8"?>
<a:theme xmlns:a="http://schemas.openxmlformats.org/drawingml/2006/main" name="Letzte Seite">
  <a:themeElements>
    <a:clrScheme name="Design Kanton Luzer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CCFF"/>
      </a:accent1>
      <a:accent2>
        <a:srgbClr val="3399FF"/>
      </a:accent2>
      <a:accent3>
        <a:srgbClr val="0066FF"/>
      </a:accent3>
      <a:accent4>
        <a:srgbClr val="0000FF"/>
      </a:accent4>
      <a:accent5>
        <a:srgbClr val="003399"/>
      </a:accent5>
      <a:accent6>
        <a:srgbClr val="000066"/>
      </a:accent6>
      <a:hlink>
        <a:srgbClr val="0000FF"/>
      </a:hlink>
      <a:folHlink>
        <a:srgbClr val="0066FF"/>
      </a:folHlink>
    </a:clrScheme>
    <a:fontScheme name="Arial Black + 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SD-169.potx [Schreibgeschützt]" id="{D1243971-83DA-4A1F-B5A3-E067ABE576E6}" vid="{68629A77-6C29-4308-9D4D-339B768C0570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B3E8334AFCC347915212A783D85973" ma:contentTypeVersion="1" ma:contentTypeDescription="Ein neues Dokument erstellen." ma:contentTypeScope="" ma:versionID="7a0660da002d9e8361ae4686cfb34b7f">
  <xsd:schema xmlns:xsd="http://www.w3.org/2001/XMLSchema" xmlns:xs="http://www.w3.org/2001/XMLSchema" xmlns:p="http://schemas.microsoft.com/office/2006/metadata/properties" xmlns:ns2="15cfd1fc-2244-40e2-83b5-f6b78ac132b6" targetNamespace="http://schemas.microsoft.com/office/2006/metadata/properties" ma:root="true" ma:fieldsID="85fd4d895e4272207b51868a838d3561" ns2:_="">
    <xsd:import namespace="15cfd1fc-2244-40e2-83b5-f6b78ac132b6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fd1fc-2244-40e2-83b5-f6b78ac132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C33080-EC38-425B-861D-4F462C7A6C0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940C826-892F-471F-BC2F-5F8E04BCAC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6298A4-DE60-4F7F-96A7-A6EB093757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cfd1fc-2244-40e2-83b5-f6b78ac132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JSD-Informationsanlass Wahlen 2023 (Aktuelles, Neues)</Template>
  <TotalTime>0</TotalTime>
  <Words>733</Words>
  <Application>Microsoft Office PowerPoint</Application>
  <PresentationFormat>Bildschirmpräsentation (16:9)</PresentationFormat>
  <Paragraphs>156</Paragraphs>
  <Slides>23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23</vt:i4>
      </vt:variant>
    </vt:vector>
  </HeadingPairs>
  <TitlesOfParts>
    <vt:vector size="32" baseType="lpstr">
      <vt:lpstr>Adobe Heiti Std R</vt:lpstr>
      <vt:lpstr>Arial</vt:lpstr>
      <vt:lpstr>Arial Black</vt:lpstr>
      <vt:lpstr>Calibri</vt:lpstr>
      <vt:lpstr>Times New Roman</vt:lpstr>
      <vt:lpstr>Wingdings</vt:lpstr>
      <vt:lpstr>Kanton-Luzern-2015</vt:lpstr>
      <vt:lpstr>Lösung 2</vt:lpstr>
      <vt:lpstr>Letzte Seite</vt:lpstr>
      <vt:lpstr>Informationsanlass Wahlen 2023</vt:lpstr>
      <vt:lpstr>Überblick</vt:lpstr>
      <vt:lpstr>Testwahl</vt:lpstr>
      <vt:lpstr>Ablauf Wahlsonntag: Gemeinden</vt:lpstr>
      <vt:lpstr>PowerPoint-Präsentation</vt:lpstr>
      <vt:lpstr>PowerPoint-Präsentation</vt:lpstr>
      <vt:lpstr>PowerPoint-Präsentation</vt:lpstr>
      <vt:lpstr>PowerPoint-Präsentation</vt:lpstr>
      <vt:lpstr>Ablauf Wahlsonntag: Kanton</vt:lpstr>
      <vt:lpstr>PowerPoint-Präsentation</vt:lpstr>
      <vt:lpstr>Information Mail-Übermittlungen</vt:lpstr>
      <vt:lpstr>PowerPoint-Präsentation</vt:lpstr>
      <vt:lpstr>PowerPoint-Präsentation</vt:lpstr>
      <vt:lpstr>Wichtig!</vt:lpstr>
      <vt:lpstr>Erreichbarkeit Gemeinden</vt:lpstr>
      <vt:lpstr>PowerPoint-Präsentation</vt:lpstr>
      <vt:lpstr>Notfallplanung</vt:lpstr>
      <vt:lpstr>Rechtliche Hinweise</vt:lpstr>
      <vt:lpstr>PowerPoint-Präsentation</vt:lpstr>
      <vt:lpstr>Regierungsrat 2. Wahlgang</vt:lpstr>
      <vt:lpstr>Information SR Herbstwahlen</vt:lpstr>
      <vt:lpstr>Fragen</vt:lpstr>
      <vt:lpstr>PowerPoint-Präsentation</vt:lpstr>
    </vt:vector>
  </TitlesOfParts>
  <Company>Kanton Luzern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Schneider Elvira</dc:creator>
  <cp:lastModifiedBy>Meyer Guido</cp:lastModifiedBy>
  <cp:revision>100</cp:revision>
  <dcterms:created xsi:type="dcterms:W3CDTF">2022-04-28T14:23:43Z</dcterms:created>
  <dcterms:modified xsi:type="dcterms:W3CDTF">2023-03-01T12:58:07Z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0x01010000B3E8334AFCC347915212A783D85973</vt:lpwstr>
  </property>
</Properties>
</file>